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0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C8ADE-CBA8-C9BF-2E95-A367B1C613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8ED3D6-ED0B-EACE-A6B1-323245D6B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1D63610-0C0B-EE0B-052F-73522A62B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83BD28B-AC16-0D6E-008D-DFE9686C0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0A8E45-7174-CC4E-A33D-2A69BA779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2859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BD0A11-48FA-D051-D7C5-480027C45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A382C4-63C5-E3EF-1B8B-58AE295EFB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D4EB88-80A7-0B8A-E334-04EA9706E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11BE72-A805-D935-0E1F-73F2C83FF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A172DF-9284-BE3C-F168-CF5FE406E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2007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BE83CF-86E8-66D0-B83E-3987624EA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810D961-D4EC-58CB-4773-AD576A416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B1A056-2267-A4EF-0737-0CC41CA47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E5E2713-C244-EC46-4E41-46E0BA664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7912479-01DA-91E8-AF2C-535C7649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8703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16B2F-DCAC-E7FC-039F-F6B449BF7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4294C4-F5FD-EB83-1638-11DF92BB9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4B1C89-74A3-DC4E-62C7-EC6033B0B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5261B2-DE34-D3DF-2C07-2ED734B45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4EB6738-9BA0-F8B6-6097-2D66EE43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8076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C87944-286D-BEEA-20EB-8545F3B53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DA5068C-24C3-E1AE-4B1C-7A8FDADCB4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B71FBD-1F91-E651-21A6-7BE726240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A412388-AD00-B6A3-E042-6EA91082E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F959F-4768-1878-87D2-3385C961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044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9F7C8-B2F7-8CA1-78E4-F4AB885C9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325D4B-227A-4D5E-5AEB-7E2D53FA6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566004-71BC-94D7-C387-FF106A1C81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60C1342-A361-F9E7-7131-1D87FDBA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91A3A5-E6F3-9189-0D0D-4A0A9FBE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3476C97-F2AD-FD0E-443E-81889D45B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693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EB7732-5816-2F61-D97E-E275DC170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479F0E-11ED-701D-880A-D682F22AB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4CF0126-CD1C-E249-0CE2-D507BA6D2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2D2468-88A9-7291-1B49-8C3008A892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74309A7-EB7C-EC71-E09C-D187691F95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CED1115-96EB-9DF6-BBB3-A59593BCE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FB9E679-58EC-5D83-B696-3E72F9117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7A5B042-F9FA-86ED-F597-74AEE5075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80061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5A088A-8C8E-0722-E444-2F69F3B32A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122219E-B997-CFB9-D8B5-2FB66200A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C9F3555-4923-823D-E4DA-A67AF3ED2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EDB5E5C-B562-B8ED-0900-CD3017191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8911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E0DC52A-5BDA-FA66-0386-593D6C64B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DD32414-48D2-3C1B-1B01-249FDDFCF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1450606-7E87-DD03-5AA5-80D07E4BB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521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E398C6-463F-0902-D985-8F4D2EB04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1A984A-B5E6-BE26-0CF4-C2ED93621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BBF80EC-4CB2-DC45-43B4-B1B3E16589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09EC030-D1F5-D86C-987E-BCD60C077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D89AE71-10BC-29DF-A4CE-55F06374E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235B5B3-D0F0-0298-DBF3-56B7630B6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18748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DAA7E7-6BE1-29AF-20C9-14B535501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0741CBB-809A-8B3D-7C14-F7A5DC9AFB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4C37158-622E-83C3-816D-CCD07F514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444FA84-D169-EEB2-C358-446CC7A73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ED7B9B0-87A0-1006-5DB9-E8FDA2B8D5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5E698D2-2342-6A8A-7BAA-B659DA443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1913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680DE379-8D12-7199-DEAB-26799D41F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9C9E26-3F33-3482-308F-B8FB9A88F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76625-9E65-9B01-D02E-2D5FCFD9F6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32317B-8512-4E2C-AB40-B9B9FA9099C7}" type="datetimeFigureOut">
              <a:rPr lang="es-MX" smtClean="0"/>
              <a:t>20/03/2024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AB1167-7832-FA14-2F38-46DF77A879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C63D4E1-CAB1-F737-AFE0-7609574276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919091-D410-4DBF-A554-A7C835AC5E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06111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ntellinet.analytics.digitalstonemx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hlinkClick r:id="rId2"/>
            <a:extLst>
              <a:ext uri="{FF2B5EF4-FFF2-40B4-BE49-F238E27FC236}">
                <a16:creationId xmlns:a16="http://schemas.microsoft.com/office/drawing/2014/main" id="{7873F264-F66A-27EB-A878-B738C84E91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4762" y="3214687"/>
            <a:ext cx="4562475" cy="428625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9925A657-B090-D132-6210-8DB64306EB70}"/>
              </a:ext>
            </a:extLst>
          </p:cNvPr>
          <p:cNvSpPr txBox="1"/>
          <p:nvPr/>
        </p:nvSpPr>
        <p:spPr>
          <a:xfrm>
            <a:off x="10865224" y="6347013"/>
            <a:ext cx="9444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200" dirty="0"/>
              <a:t>18/03/2024</a:t>
            </a:r>
          </a:p>
        </p:txBody>
      </p:sp>
    </p:spTree>
    <p:extLst>
      <p:ext uri="{BB962C8B-B14F-4D97-AF65-F5344CB8AC3E}">
        <p14:creationId xmlns:p14="http://schemas.microsoft.com/office/powerpoint/2010/main" val="3139313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EAB679D-B6AA-A3FF-541E-651279BD4B5F}"/>
              </a:ext>
            </a:extLst>
          </p:cNvPr>
          <p:cNvSpPr txBox="1"/>
          <p:nvPr/>
        </p:nvSpPr>
        <p:spPr>
          <a:xfrm>
            <a:off x="390616" y="908395"/>
            <a:ext cx="299537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Planes de financiamiento 1:</a:t>
            </a:r>
          </a:p>
          <a:p>
            <a:endParaRPr lang="es-MX" dirty="0"/>
          </a:p>
          <a:p>
            <a:r>
              <a:rPr lang="es-MX" dirty="0"/>
              <a:t>a) 1 pago de $50,000 , con factura (</a:t>
            </a:r>
            <a:r>
              <a:rPr lang="es-MX" dirty="0" err="1"/>
              <a:t>iva</a:t>
            </a:r>
            <a:r>
              <a:rPr lang="es-MX" dirty="0"/>
              <a:t>) $50,000 + </a:t>
            </a:r>
            <a:r>
              <a:rPr lang="es-MX" dirty="0" err="1"/>
              <a:t>iva</a:t>
            </a:r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F0102D0-4603-C25C-B6BD-5966B4EAF63C}"/>
              </a:ext>
            </a:extLst>
          </p:cNvPr>
          <p:cNvSpPr txBox="1"/>
          <p:nvPr/>
        </p:nvSpPr>
        <p:spPr>
          <a:xfrm>
            <a:off x="4156227" y="908395"/>
            <a:ext cx="34075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Planes de financiamiento: 2</a:t>
            </a:r>
          </a:p>
          <a:p>
            <a:endParaRPr lang="es-MX" dirty="0"/>
          </a:p>
          <a:p>
            <a:r>
              <a:rPr lang="es-MX" dirty="0"/>
              <a:t>b) 1  pago de $20,000 + 2.5% por transacción (cargo por servicio)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1319311-1C67-63D2-573C-D72B546E4B87}"/>
              </a:ext>
            </a:extLst>
          </p:cNvPr>
          <p:cNvSpPr txBox="1"/>
          <p:nvPr/>
        </p:nvSpPr>
        <p:spPr>
          <a:xfrm>
            <a:off x="8177812" y="908395"/>
            <a:ext cx="34874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Planes de financiamiento: 3</a:t>
            </a:r>
          </a:p>
          <a:p>
            <a:endParaRPr lang="es-MX" dirty="0"/>
          </a:p>
          <a:p>
            <a:r>
              <a:rPr lang="es-MX" dirty="0"/>
              <a:t>b) 1 pago de $10,000 + 5% por transacción (cargo por servicio)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77AF5B8-185C-C18C-42DA-A4F0EDCB1C00}"/>
              </a:ext>
            </a:extLst>
          </p:cNvPr>
          <p:cNvSpPr txBox="1"/>
          <p:nvPr/>
        </p:nvSpPr>
        <p:spPr>
          <a:xfrm>
            <a:off x="8096435" y="2470864"/>
            <a:ext cx="40955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Cargo por pago de servicios como: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Hosting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Hostname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Email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Core del sistema + módulos  requeridos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740A6129-4743-F63B-5A3F-14E24E2F4CFE}"/>
              </a:ext>
            </a:extLst>
          </p:cNvPr>
          <p:cNvSpPr txBox="1"/>
          <p:nvPr/>
        </p:nvSpPr>
        <p:spPr>
          <a:xfrm>
            <a:off x="8256233" y="4175377"/>
            <a:ext cx="37215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Hostname (the_e_roomstore.com (</a:t>
            </a:r>
            <a:r>
              <a:rPr lang="es-MX" sz="1400" dirty="0" err="1"/>
              <a:t>p.e</a:t>
            </a:r>
            <a:r>
              <a:rPr lang="es-MX" sz="1400" dirty="0"/>
              <a:t>)</a:t>
            </a:r>
          </a:p>
          <a:p>
            <a:endParaRPr lang="es-MX" sz="1400" dirty="0"/>
          </a:p>
          <a:p>
            <a:r>
              <a:rPr lang="es-MX" sz="1400" dirty="0"/>
              <a:t>Hosting(proveedor que guardara el sistema y la información y se encargara del mantenimiento del hardware requerido)</a:t>
            </a:r>
          </a:p>
          <a:p>
            <a:endParaRPr lang="es-MX" sz="1400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1467679-8B41-28F0-0EE4-7D1BF002E9E4}"/>
              </a:ext>
            </a:extLst>
          </p:cNvPr>
          <p:cNvSpPr txBox="1"/>
          <p:nvPr/>
        </p:nvSpPr>
        <p:spPr>
          <a:xfrm>
            <a:off x="4095566" y="2471540"/>
            <a:ext cx="40955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Cargo por pago de servicios como: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Hosting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Hostname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Email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Core del sistema + módulos  requeridos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00757ED-43A8-2A89-3BE8-E5312121FE41}"/>
              </a:ext>
            </a:extLst>
          </p:cNvPr>
          <p:cNvSpPr txBox="1"/>
          <p:nvPr/>
        </p:nvSpPr>
        <p:spPr>
          <a:xfrm>
            <a:off x="4095566" y="4175376"/>
            <a:ext cx="37215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Hostname (the_e_roomstore.com (</a:t>
            </a:r>
            <a:r>
              <a:rPr lang="es-MX" sz="1400" dirty="0" err="1"/>
              <a:t>p.e</a:t>
            </a:r>
            <a:r>
              <a:rPr lang="es-MX" sz="1400" dirty="0"/>
              <a:t>)</a:t>
            </a:r>
          </a:p>
          <a:p>
            <a:endParaRPr lang="es-MX" sz="1400" dirty="0"/>
          </a:p>
          <a:p>
            <a:r>
              <a:rPr lang="es-MX" sz="1400" dirty="0"/>
              <a:t>Hosting(proveedor que guardara el sistema y la información y se encargara del mantenimiento del hardware requerido)</a:t>
            </a:r>
          </a:p>
          <a:p>
            <a:endParaRPr lang="es-MX" sz="1400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0319114F-2431-713B-C4CE-53FF484758C5}"/>
              </a:ext>
            </a:extLst>
          </p:cNvPr>
          <p:cNvSpPr txBox="1"/>
          <p:nvPr/>
        </p:nvSpPr>
        <p:spPr>
          <a:xfrm>
            <a:off x="390617" y="2482244"/>
            <a:ext cx="40955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Cargo por pago de servicios como: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Hosting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Hostname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Email</a:t>
            </a:r>
          </a:p>
          <a:p>
            <a:pPr marL="342900" indent="-342900">
              <a:buFont typeface="+mj-lt"/>
              <a:buAutoNum type="arabicPeriod"/>
            </a:pPr>
            <a:r>
              <a:rPr lang="es-MX" sz="1400" dirty="0"/>
              <a:t>Core del sistema + módulos básicos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EB0832D-C0D0-A46C-BA3C-E98DB4D341EF}"/>
              </a:ext>
            </a:extLst>
          </p:cNvPr>
          <p:cNvSpPr txBox="1"/>
          <p:nvPr/>
        </p:nvSpPr>
        <p:spPr>
          <a:xfrm>
            <a:off x="300656" y="4175376"/>
            <a:ext cx="372150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/>
              <a:t>Hostname (the_e_roomstore.com (</a:t>
            </a:r>
            <a:r>
              <a:rPr lang="es-MX" sz="1400" dirty="0" err="1"/>
              <a:t>p.e</a:t>
            </a:r>
            <a:r>
              <a:rPr lang="es-MX" sz="1400" dirty="0"/>
              <a:t>)</a:t>
            </a:r>
          </a:p>
          <a:p>
            <a:endParaRPr lang="es-MX" sz="1400" dirty="0"/>
          </a:p>
          <a:p>
            <a:r>
              <a:rPr lang="es-MX" sz="1400" dirty="0"/>
              <a:t>Hosting(proveedor que guardara el sistema y la información y se encargara del mantenimiento del hardware requerido)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806FF1F1-FAFC-9621-E936-3963A6828FE3}"/>
              </a:ext>
            </a:extLst>
          </p:cNvPr>
          <p:cNvSpPr txBox="1"/>
          <p:nvPr/>
        </p:nvSpPr>
        <p:spPr>
          <a:xfrm>
            <a:off x="4095565" y="5491482"/>
            <a:ext cx="773731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Actualizaciones y Mejoras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7688B2A4-A57E-786C-93D4-6A511AA0F69D}"/>
              </a:ext>
            </a:extLst>
          </p:cNvPr>
          <p:cNvSpPr txBox="1"/>
          <p:nvPr/>
        </p:nvSpPr>
        <p:spPr>
          <a:xfrm>
            <a:off x="4095565" y="5884798"/>
            <a:ext cx="773731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b="1" dirty="0"/>
              <a:t>Con soporte  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86992E4-30F0-C7FF-C887-514C195F17D4}"/>
              </a:ext>
            </a:extLst>
          </p:cNvPr>
          <p:cNvSpPr txBox="1"/>
          <p:nvPr/>
        </p:nvSpPr>
        <p:spPr>
          <a:xfrm>
            <a:off x="359122" y="5508526"/>
            <a:ext cx="31076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Costo por módulos adiciones</a:t>
            </a:r>
          </a:p>
          <a:p>
            <a:r>
              <a:rPr lang="es-MX" dirty="0"/>
              <a:t>Costo por soporte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8D88045-F33A-2124-09B3-C6176AA0B46F}"/>
              </a:ext>
            </a:extLst>
          </p:cNvPr>
          <p:cNvSpPr txBox="1"/>
          <p:nvPr/>
        </p:nvSpPr>
        <p:spPr>
          <a:xfrm>
            <a:off x="4095565" y="6380909"/>
            <a:ext cx="3844325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Costo por renovación de hosting Anual $5,000</a:t>
            </a:r>
            <a:endParaRPr lang="es-MX" sz="1400" b="1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FFA6EFF3-037D-4C91-0127-B3B77B5D53EB}"/>
              </a:ext>
            </a:extLst>
          </p:cNvPr>
          <p:cNvSpPr txBox="1"/>
          <p:nvPr/>
        </p:nvSpPr>
        <p:spPr>
          <a:xfrm>
            <a:off x="8096435" y="6380908"/>
            <a:ext cx="3736443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Costo por renovación de hosting Anual $2,500</a:t>
            </a:r>
            <a:endParaRPr lang="es-MX" sz="1400" b="1" dirty="0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BA4A9935-2332-6C87-796D-84245B7132EA}"/>
              </a:ext>
            </a:extLst>
          </p:cNvPr>
          <p:cNvSpPr txBox="1"/>
          <p:nvPr/>
        </p:nvSpPr>
        <p:spPr>
          <a:xfrm>
            <a:off x="177833" y="6389557"/>
            <a:ext cx="3844325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Costo por renovación de hosting Anual $10,000</a:t>
            </a:r>
            <a:endParaRPr lang="es-MX" sz="1400" b="1" dirty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88BAA41-4DAC-283F-0840-F504DEA94B3B}"/>
              </a:ext>
            </a:extLst>
          </p:cNvPr>
          <p:cNvSpPr txBox="1"/>
          <p:nvPr/>
        </p:nvSpPr>
        <p:spPr>
          <a:xfrm>
            <a:off x="2856814" y="285765"/>
            <a:ext cx="3099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>
                <a:solidFill>
                  <a:srgbClr val="FF0000"/>
                </a:solidFill>
              </a:rPr>
              <a:t>Propuesta de Financiamiento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id="{AC00735E-A511-CF75-7D14-FCF19E955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70403" y="155344"/>
            <a:ext cx="4562475" cy="4286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638764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9774</TotalTime>
  <Words>253</Words>
  <Application>Microsoft Office PowerPoint</Application>
  <PresentationFormat>Panorámica</PresentationFormat>
  <Paragraphs>42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Power PC</dc:creator>
  <cp:lastModifiedBy>Power PC</cp:lastModifiedBy>
  <cp:revision>4</cp:revision>
  <dcterms:created xsi:type="dcterms:W3CDTF">2024-02-26T00:15:57Z</dcterms:created>
  <dcterms:modified xsi:type="dcterms:W3CDTF">2024-03-21T04:45:16Z</dcterms:modified>
</cp:coreProperties>
</file>