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25" d="100"/>
          <a:sy n="125" d="100"/>
        </p:scale>
        <p:origin x="2094" y="-26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DBD36C-2659-419F-A055-36C974AA287C}" type="datetimeFigureOut">
              <a:rPr lang="es-MX" smtClean="0"/>
              <a:t>20/05/2021</a:t>
            </a:fld>
            <a:endParaRPr lang="es-MX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560638" y="1143000"/>
            <a:ext cx="17367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2348B7-6408-4F2D-86D4-D3FBFF35554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350021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2348B7-6408-4F2D-86D4-D3FBFF35554A}" type="slidenum">
              <a:rPr lang="es-MX" smtClean="0"/>
              <a:t>5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078776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BD106-9A56-4E6E-8B4C-D5A6C3A246B0}" type="datetimeFigureOut">
              <a:rPr lang="es-MX" smtClean="0"/>
              <a:t>19/05/2021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1DE25-5117-49BB-849D-0D4E6E6D92B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74807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BD106-9A56-4E6E-8B4C-D5A6C3A246B0}" type="datetimeFigureOut">
              <a:rPr lang="es-MX" smtClean="0"/>
              <a:t>19/05/2021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1DE25-5117-49BB-849D-0D4E6E6D92B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81097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BD106-9A56-4E6E-8B4C-D5A6C3A246B0}" type="datetimeFigureOut">
              <a:rPr lang="es-MX" smtClean="0"/>
              <a:t>19/05/2021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1DE25-5117-49BB-849D-0D4E6E6D92B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494411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BD106-9A56-4E6E-8B4C-D5A6C3A246B0}" type="datetimeFigureOut">
              <a:rPr lang="es-MX" smtClean="0"/>
              <a:t>19/05/2021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1DE25-5117-49BB-849D-0D4E6E6D92B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61697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BD106-9A56-4E6E-8B4C-D5A6C3A246B0}" type="datetimeFigureOut">
              <a:rPr lang="es-MX" smtClean="0"/>
              <a:t>19/05/2021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1DE25-5117-49BB-849D-0D4E6E6D92B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26226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BD106-9A56-4E6E-8B4C-D5A6C3A246B0}" type="datetimeFigureOut">
              <a:rPr lang="es-MX" smtClean="0"/>
              <a:t>19/05/2021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1DE25-5117-49BB-849D-0D4E6E6D92B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97383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BD106-9A56-4E6E-8B4C-D5A6C3A246B0}" type="datetimeFigureOut">
              <a:rPr lang="es-MX" smtClean="0"/>
              <a:t>19/05/2021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1DE25-5117-49BB-849D-0D4E6E6D92B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33383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BD106-9A56-4E6E-8B4C-D5A6C3A246B0}" type="datetimeFigureOut">
              <a:rPr lang="es-MX" smtClean="0"/>
              <a:t>19/05/2021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1DE25-5117-49BB-849D-0D4E6E6D92B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03257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BD106-9A56-4E6E-8B4C-D5A6C3A246B0}" type="datetimeFigureOut">
              <a:rPr lang="es-MX" smtClean="0"/>
              <a:t>19/05/2021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1DE25-5117-49BB-849D-0D4E6E6D92B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64237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BD106-9A56-4E6E-8B4C-D5A6C3A246B0}" type="datetimeFigureOut">
              <a:rPr lang="es-MX" smtClean="0"/>
              <a:t>19/05/2021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1DE25-5117-49BB-849D-0D4E6E6D92B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86218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BD106-9A56-4E6E-8B4C-D5A6C3A246B0}" type="datetimeFigureOut">
              <a:rPr lang="es-MX" smtClean="0"/>
              <a:t>19/05/2021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1DE25-5117-49BB-849D-0D4E6E6D92B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68989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8BD106-9A56-4E6E-8B4C-D5A6C3A246B0}" type="datetimeFigureOut">
              <a:rPr lang="es-MX" smtClean="0"/>
              <a:t>19/05/2021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01DE25-5117-49BB-849D-0D4E6E6D92BC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98417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13" Type="http://schemas.openxmlformats.org/officeDocument/2006/relationships/image" Target="../media/image12.jpg"/><Relationship Id="rId18" Type="http://schemas.openxmlformats.org/officeDocument/2006/relationships/image" Target="../media/image17.jpg"/><Relationship Id="rId3" Type="http://schemas.openxmlformats.org/officeDocument/2006/relationships/image" Target="../media/image2.jpg"/><Relationship Id="rId21" Type="http://schemas.openxmlformats.org/officeDocument/2006/relationships/image" Target="../media/image20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17" Type="http://schemas.openxmlformats.org/officeDocument/2006/relationships/image" Target="../media/image16.jpg"/><Relationship Id="rId2" Type="http://schemas.openxmlformats.org/officeDocument/2006/relationships/image" Target="../media/image1.jpg"/><Relationship Id="rId16" Type="http://schemas.openxmlformats.org/officeDocument/2006/relationships/image" Target="../media/image15.jpg"/><Relationship Id="rId20" Type="http://schemas.openxmlformats.org/officeDocument/2006/relationships/image" Target="../media/image19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24" Type="http://schemas.openxmlformats.org/officeDocument/2006/relationships/image" Target="../media/image23.png"/><Relationship Id="rId5" Type="http://schemas.openxmlformats.org/officeDocument/2006/relationships/image" Target="../media/image4.jpg"/><Relationship Id="rId15" Type="http://schemas.openxmlformats.org/officeDocument/2006/relationships/image" Target="../media/image14.jpg"/><Relationship Id="rId23" Type="http://schemas.openxmlformats.org/officeDocument/2006/relationships/image" Target="../media/image22.png"/><Relationship Id="rId10" Type="http://schemas.openxmlformats.org/officeDocument/2006/relationships/image" Target="../media/image9.jpg"/><Relationship Id="rId19" Type="http://schemas.openxmlformats.org/officeDocument/2006/relationships/image" Target="../media/image18.jpg"/><Relationship Id="rId4" Type="http://schemas.openxmlformats.org/officeDocument/2006/relationships/image" Target="../media/image3.jpg"/><Relationship Id="rId9" Type="http://schemas.openxmlformats.org/officeDocument/2006/relationships/image" Target="../media/image8.jpg"/><Relationship Id="rId14" Type="http://schemas.openxmlformats.org/officeDocument/2006/relationships/image" Target="../media/image13.jpg"/><Relationship Id="rId22" Type="http://schemas.openxmlformats.org/officeDocument/2006/relationships/image" Target="../media/image2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9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2.jpg"/><Relationship Id="rId7" Type="http://schemas.openxmlformats.org/officeDocument/2006/relationships/image" Target="../media/image2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23.pn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6.png"/><Relationship Id="rId4" Type="http://schemas.openxmlformats.org/officeDocument/2006/relationships/image" Target="../media/image2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n 20" descr="Interfaz de usuario gráfica, Sitio web&#10;&#10;Descripción generada automáticamente">
            <a:extLst>
              <a:ext uri="{FF2B5EF4-FFF2-40B4-BE49-F238E27FC236}">
                <a16:creationId xmlns:a16="http://schemas.microsoft.com/office/drawing/2014/main" id="{70EB6A1F-CBD9-4B87-B9A4-7B1C538997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878" y="311218"/>
            <a:ext cx="847472" cy="1883271"/>
          </a:xfrm>
          <a:prstGeom prst="rect">
            <a:avLst/>
          </a:prstGeom>
        </p:spPr>
      </p:pic>
      <p:pic>
        <p:nvPicPr>
          <p:cNvPr id="23" name="Imagen 22" descr="Interfaz de usuario gráfica, Aplicación, Tabla&#10;&#10;Descripción generada automáticamente">
            <a:extLst>
              <a:ext uri="{FF2B5EF4-FFF2-40B4-BE49-F238E27FC236}">
                <a16:creationId xmlns:a16="http://schemas.microsoft.com/office/drawing/2014/main" id="{DD10CD9E-3779-45C6-9184-FB0B6A6A9C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4818" y="259093"/>
            <a:ext cx="847472" cy="1883271"/>
          </a:xfrm>
          <a:prstGeom prst="rect">
            <a:avLst/>
          </a:prstGeom>
        </p:spPr>
      </p:pic>
      <p:pic>
        <p:nvPicPr>
          <p:cNvPr id="25" name="Imagen 24" descr="Interfaz de usuario gráfica, Sitio web&#10;&#10;Descripción generada automáticamente">
            <a:extLst>
              <a:ext uri="{FF2B5EF4-FFF2-40B4-BE49-F238E27FC236}">
                <a16:creationId xmlns:a16="http://schemas.microsoft.com/office/drawing/2014/main" id="{810F1659-FEF2-49AA-A274-D35128B7F4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1941" y="312438"/>
            <a:ext cx="847472" cy="1883271"/>
          </a:xfrm>
          <a:prstGeom prst="rect">
            <a:avLst/>
          </a:prstGeom>
        </p:spPr>
      </p:pic>
      <p:pic>
        <p:nvPicPr>
          <p:cNvPr id="27" name="Imagen 26" descr="Interfaz de usuario gráfica, Sitio web&#10;&#10;Descripción generada automáticamente">
            <a:extLst>
              <a:ext uri="{FF2B5EF4-FFF2-40B4-BE49-F238E27FC236}">
                <a16:creationId xmlns:a16="http://schemas.microsoft.com/office/drawing/2014/main" id="{88BC2E8B-E247-4B7E-BD2B-7B6C248EE3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0528" y="2251389"/>
            <a:ext cx="847472" cy="1883271"/>
          </a:xfrm>
          <a:prstGeom prst="rect">
            <a:avLst/>
          </a:prstGeom>
        </p:spPr>
      </p:pic>
      <p:pic>
        <p:nvPicPr>
          <p:cNvPr id="29" name="Imagen 28" descr="Interfaz de usuario gráfica, Texto, Aplicación&#10;&#10;Descripción generada automáticamente">
            <a:extLst>
              <a:ext uri="{FF2B5EF4-FFF2-40B4-BE49-F238E27FC236}">
                <a16:creationId xmlns:a16="http://schemas.microsoft.com/office/drawing/2014/main" id="{03C2A24D-29B3-49C2-BD1F-E9B80F4724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450" y="320154"/>
            <a:ext cx="847472" cy="1883271"/>
          </a:xfrm>
          <a:prstGeom prst="rect">
            <a:avLst/>
          </a:prstGeom>
        </p:spPr>
      </p:pic>
      <p:pic>
        <p:nvPicPr>
          <p:cNvPr id="31" name="Imagen 30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1DDD2F44-EAF5-4949-AA11-609C1E7FDB4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0844" y="2222359"/>
            <a:ext cx="847472" cy="1883271"/>
          </a:xfrm>
          <a:prstGeom prst="rect">
            <a:avLst/>
          </a:prstGeom>
        </p:spPr>
      </p:pic>
      <p:pic>
        <p:nvPicPr>
          <p:cNvPr id="33" name="Imagen 32" descr="Interfaz de usuario gráfica, Aplicación, Correo electrónico&#10;&#10;Descripción generada automáticamente">
            <a:extLst>
              <a:ext uri="{FF2B5EF4-FFF2-40B4-BE49-F238E27FC236}">
                <a16:creationId xmlns:a16="http://schemas.microsoft.com/office/drawing/2014/main" id="{BBA6161E-BB93-4A67-A561-DE021BB66AA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340" y="2194489"/>
            <a:ext cx="847472" cy="1883271"/>
          </a:xfrm>
          <a:prstGeom prst="rect">
            <a:avLst/>
          </a:prstGeom>
        </p:spPr>
      </p:pic>
      <p:pic>
        <p:nvPicPr>
          <p:cNvPr id="35" name="Imagen 34" descr="Interfaz de usuario gráfica, Texto, Aplicación&#10;&#10;Descripción generada automáticamente">
            <a:extLst>
              <a:ext uri="{FF2B5EF4-FFF2-40B4-BE49-F238E27FC236}">
                <a16:creationId xmlns:a16="http://schemas.microsoft.com/office/drawing/2014/main" id="{AB3D6F34-544C-429A-8DED-1F0177C5775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3884" y="2170387"/>
            <a:ext cx="847472" cy="1883271"/>
          </a:xfrm>
          <a:prstGeom prst="rect">
            <a:avLst/>
          </a:prstGeom>
        </p:spPr>
      </p:pic>
      <p:pic>
        <p:nvPicPr>
          <p:cNvPr id="37" name="Imagen 36" descr="Interfaz de usuario gráfica, Texto, Aplicación&#10;&#10;Descripción generada automáticamente">
            <a:extLst>
              <a:ext uri="{FF2B5EF4-FFF2-40B4-BE49-F238E27FC236}">
                <a16:creationId xmlns:a16="http://schemas.microsoft.com/office/drawing/2014/main" id="{EA892816-1A0C-4B5A-9AB5-82080293C35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6083" y="2234622"/>
            <a:ext cx="847472" cy="1883271"/>
          </a:xfrm>
          <a:prstGeom prst="rect">
            <a:avLst/>
          </a:prstGeom>
        </p:spPr>
      </p:pic>
      <p:pic>
        <p:nvPicPr>
          <p:cNvPr id="39" name="Imagen 38" descr="Interfaz de usuario gráfica, Texto, Aplicación, Correo electrónico&#10;&#10;Descripción generada automáticamente">
            <a:extLst>
              <a:ext uri="{FF2B5EF4-FFF2-40B4-BE49-F238E27FC236}">
                <a16:creationId xmlns:a16="http://schemas.microsoft.com/office/drawing/2014/main" id="{3E83CAB1-80A3-4C61-8D6B-2F7F58EE248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752" y="2223133"/>
            <a:ext cx="847472" cy="1883271"/>
          </a:xfrm>
          <a:prstGeom prst="rect">
            <a:avLst/>
          </a:prstGeom>
        </p:spPr>
      </p:pic>
      <p:pic>
        <p:nvPicPr>
          <p:cNvPr id="41" name="Imagen 40" descr="Interfaz de usuario gráfica, Texto, Aplicación, Correo electrónico&#10;&#10;Descripción generada automáticamente">
            <a:extLst>
              <a:ext uri="{FF2B5EF4-FFF2-40B4-BE49-F238E27FC236}">
                <a16:creationId xmlns:a16="http://schemas.microsoft.com/office/drawing/2014/main" id="{FF6390EB-0FB8-4FD2-B420-CC4471DA816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6666" y="2209221"/>
            <a:ext cx="847472" cy="1883271"/>
          </a:xfrm>
          <a:prstGeom prst="rect">
            <a:avLst/>
          </a:prstGeom>
        </p:spPr>
      </p:pic>
      <p:pic>
        <p:nvPicPr>
          <p:cNvPr id="43" name="Imagen 42" descr="Sitio web&#10;&#10;Descripción generada automáticamente con confianza media">
            <a:extLst>
              <a:ext uri="{FF2B5EF4-FFF2-40B4-BE49-F238E27FC236}">
                <a16:creationId xmlns:a16="http://schemas.microsoft.com/office/drawing/2014/main" id="{CBA67F29-CB4F-46FA-ADF5-F672C7C289A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0094" y="312439"/>
            <a:ext cx="847472" cy="1883271"/>
          </a:xfrm>
          <a:prstGeom prst="rect">
            <a:avLst/>
          </a:prstGeom>
        </p:spPr>
      </p:pic>
      <p:pic>
        <p:nvPicPr>
          <p:cNvPr id="45" name="Imagen 44" descr="Texto, Pizarra&#10;&#10;Descripción generada automáticamente">
            <a:extLst>
              <a:ext uri="{FF2B5EF4-FFF2-40B4-BE49-F238E27FC236}">
                <a16:creationId xmlns:a16="http://schemas.microsoft.com/office/drawing/2014/main" id="{A27DE787-333B-4000-A4BB-0E9C5E05CD2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0948" y="339862"/>
            <a:ext cx="847472" cy="1883271"/>
          </a:xfrm>
          <a:prstGeom prst="rect">
            <a:avLst/>
          </a:prstGeom>
        </p:spPr>
      </p:pic>
      <p:pic>
        <p:nvPicPr>
          <p:cNvPr id="47" name="Imagen 46" descr="Interfaz de usuario gráfica, Aplicación, Tabla, Excel&#10;&#10;Descripción generada automáticamente">
            <a:extLst>
              <a:ext uri="{FF2B5EF4-FFF2-40B4-BE49-F238E27FC236}">
                <a16:creationId xmlns:a16="http://schemas.microsoft.com/office/drawing/2014/main" id="{250DA456-DB5A-47E6-A76E-D60CDA10F33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8298" y="325950"/>
            <a:ext cx="847472" cy="1883271"/>
          </a:xfrm>
          <a:prstGeom prst="rect">
            <a:avLst/>
          </a:prstGeom>
        </p:spPr>
      </p:pic>
      <p:pic>
        <p:nvPicPr>
          <p:cNvPr id="48" name="Imagen 47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92946A30-B11D-48D1-80DA-022B40BD2E4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3631" y="4528040"/>
            <a:ext cx="847472" cy="1883271"/>
          </a:xfrm>
          <a:prstGeom prst="rect">
            <a:avLst/>
          </a:prstGeom>
        </p:spPr>
      </p:pic>
      <p:pic>
        <p:nvPicPr>
          <p:cNvPr id="49" name="Imagen 48" descr="Interfaz de usuario gráfica, Texto, Aplicación, Chat o mensaje de texto&#10;&#10;Descripción generada automáticamente">
            <a:extLst>
              <a:ext uri="{FF2B5EF4-FFF2-40B4-BE49-F238E27FC236}">
                <a16:creationId xmlns:a16="http://schemas.microsoft.com/office/drawing/2014/main" id="{C03364F7-AD0E-4C20-BB69-2962687F4B59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154" y="4601830"/>
            <a:ext cx="847472" cy="1883271"/>
          </a:xfrm>
          <a:prstGeom prst="rect">
            <a:avLst/>
          </a:prstGeom>
        </p:spPr>
      </p:pic>
      <p:pic>
        <p:nvPicPr>
          <p:cNvPr id="50" name="Imagen 49" descr="Interfaz de usuario gráfica&#10;&#10;Descripción generada automáticamente con confianza media">
            <a:extLst>
              <a:ext uri="{FF2B5EF4-FFF2-40B4-BE49-F238E27FC236}">
                <a16:creationId xmlns:a16="http://schemas.microsoft.com/office/drawing/2014/main" id="{30B3F621-9DAF-4117-B474-D909A46D9481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3567" y="6523882"/>
            <a:ext cx="847472" cy="1883271"/>
          </a:xfrm>
          <a:prstGeom prst="rect">
            <a:avLst/>
          </a:prstGeom>
        </p:spPr>
      </p:pic>
      <p:pic>
        <p:nvPicPr>
          <p:cNvPr id="51" name="Imagen 50" descr="Interfaz de usuario gráfica, Texto, Aplicación&#10;&#10;Descripción generada automáticamente">
            <a:extLst>
              <a:ext uri="{FF2B5EF4-FFF2-40B4-BE49-F238E27FC236}">
                <a16:creationId xmlns:a16="http://schemas.microsoft.com/office/drawing/2014/main" id="{1DBB50BC-2286-42A0-B092-63082E8452E4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1939" y="4566871"/>
            <a:ext cx="847472" cy="1883271"/>
          </a:xfrm>
          <a:prstGeom prst="rect">
            <a:avLst/>
          </a:prstGeom>
        </p:spPr>
      </p:pic>
      <p:pic>
        <p:nvPicPr>
          <p:cNvPr id="52" name="Imagen 51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FF7307EC-34A3-4AB6-8532-391A2A3FBA93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3786" y="4566871"/>
            <a:ext cx="847472" cy="1883271"/>
          </a:xfrm>
          <a:prstGeom prst="rect">
            <a:avLst/>
          </a:prstGeom>
        </p:spPr>
      </p:pic>
      <p:pic>
        <p:nvPicPr>
          <p:cNvPr id="54" name="Imagen 53" descr="Interfaz de usuario gráfica, Texto, Aplicación&#10;&#10;Descripción generada automáticamente">
            <a:extLst>
              <a:ext uri="{FF2B5EF4-FFF2-40B4-BE49-F238E27FC236}">
                <a16:creationId xmlns:a16="http://schemas.microsoft.com/office/drawing/2014/main" id="{7046DC49-3341-4ED4-B491-5B8FF766C850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480" y="4566873"/>
            <a:ext cx="847472" cy="1883271"/>
          </a:xfrm>
          <a:prstGeom prst="rect">
            <a:avLst/>
          </a:prstGeom>
        </p:spPr>
      </p:pic>
      <p:pic>
        <p:nvPicPr>
          <p:cNvPr id="55" name="Imagen 54" descr="Interfaz de usuario gráfica, Texto, Aplicación, Sitio web&#10;&#10;Descripción generada automáticamente">
            <a:extLst>
              <a:ext uri="{FF2B5EF4-FFF2-40B4-BE49-F238E27FC236}">
                <a16:creationId xmlns:a16="http://schemas.microsoft.com/office/drawing/2014/main" id="{2F6C0D39-16E3-4038-9996-805685BE85E0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9327" y="4566873"/>
            <a:ext cx="847472" cy="1883271"/>
          </a:xfrm>
          <a:prstGeom prst="rect">
            <a:avLst/>
          </a:prstGeom>
        </p:spPr>
      </p:pic>
      <p:pic>
        <p:nvPicPr>
          <p:cNvPr id="56" name="Imagen 55">
            <a:extLst>
              <a:ext uri="{FF2B5EF4-FFF2-40B4-BE49-F238E27FC236}">
                <a16:creationId xmlns:a16="http://schemas.microsoft.com/office/drawing/2014/main" id="{9A6740F2-9CC3-426F-9AFB-0163730BD666}"/>
              </a:ext>
            </a:extLst>
          </p:cNvPr>
          <p:cNvPicPr>
            <a:picLocks noChangeAspect="1"/>
          </p:cNvPicPr>
          <p:nvPr/>
        </p:nvPicPr>
        <p:blipFill rotWithShape="1">
          <a:blip r:embed="rId23"/>
          <a:srcRect t="2061" r="855"/>
          <a:stretch/>
        </p:blipFill>
        <p:spPr>
          <a:xfrm>
            <a:off x="2917130" y="6682122"/>
            <a:ext cx="3654188" cy="1995145"/>
          </a:xfrm>
          <a:prstGeom prst="rect">
            <a:avLst/>
          </a:prstGeom>
        </p:spPr>
      </p:pic>
      <p:pic>
        <p:nvPicPr>
          <p:cNvPr id="57" name="Imagen 56">
            <a:extLst>
              <a:ext uri="{FF2B5EF4-FFF2-40B4-BE49-F238E27FC236}">
                <a16:creationId xmlns:a16="http://schemas.microsoft.com/office/drawing/2014/main" id="{17ADBD00-FC29-4E71-9229-EA2D4A66FCFA}"/>
              </a:ext>
            </a:extLst>
          </p:cNvPr>
          <p:cNvPicPr>
            <a:picLocks noChangeAspect="1"/>
          </p:cNvPicPr>
          <p:nvPr/>
        </p:nvPicPr>
        <p:blipFill rotWithShape="1">
          <a:blip r:embed="rId23"/>
          <a:srcRect l="14905" t="2679" r="73716" b="48505"/>
          <a:stretch/>
        </p:blipFill>
        <p:spPr>
          <a:xfrm>
            <a:off x="5800837" y="9139515"/>
            <a:ext cx="419381" cy="994437"/>
          </a:xfrm>
          <a:prstGeom prst="rect">
            <a:avLst/>
          </a:prstGeom>
        </p:spPr>
      </p:pic>
      <p:sp>
        <p:nvSpPr>
          <p:cNvPr id="58" name="Rectángulo 57">
            <a:extLst>
              <a:ext uri="{FF2B5EF4-FFF2-40B4-BE49-F238E27FC236}">
                <a16:creationId xmlns:a16="http://schemas.microsoft.com/office/drawing/2014/main" id="{2A80EB73-54C3-4B35-9BB8-7CE10A54EB46}"/>
              </a:ext>
            </a:extLst>
          </p:cNvPr>
          <p:cNvSpPr/>
          <p:nvPr/>
        </p:nvSpPr>
        <p:spPr>
          <a:xfrm>
            <a:off x="3800475" y="2371725"/>
            <a:ext cx="1076325" cy="7239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59" name="Rectángulo 58">
            <a:extLst>
              <a:ext uri="{FF2B5EF4-FFF2-40B4-BE49-F238E27FC236}">
                <a16:creationId xmlns:a16="http://schemas.microsoft.com/office/drawing/2014/main" id="{2A0DBA04-FD13-445F-BE6B-2FD18AE90826}"/>
              </a:ext>
            </a:extLst>
          </p:cNvPr>
          <p:cNvSpPr/>
          <p:nvPr/>
        </p:nvSpPr>
        <p:spPr>
          <a:xfrm>
            <a:off x="2783922" y="2371725"/>
            <a:ext cx="1076325" cy="7239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0" name="Rectángulo 59">
            <a:extLst>
              <a:ext uri="{FF2B5EF4-FFF2-40B4-BE49-F238E27FC236}">
                <a16:creationId xmlns:a16="http://schemas.microsoft.com/office/drawing/2014/main" id="{91096368-B197-47DA-93A1-9284A29FBED7}"/>
              </a:ext>
            </a:extLst>
          </p:cNvPr>
          <p:cNvSpPr/>
          <p:nvPr/>
        </p:nvSpPr>
        <p:spPr>
          <a:xfrm>
            <a:off x="3782325" y="520301"/>
            <a:ext cx="1076325" cy="7239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61" name="Imagen 60">
            <a:extLst>
              <a:ext uri="{FF2B5EF4-FFF2-40B4-BE49-F238E27FC236}">
                <a16:creationId xmlns:a16="http://schemas.microsoft.com/office/drawing/2014/main" id="{397215D1-CB1C-446D-AFE1-EA27BA778F08}"/>
              </a:ext>
            </a:extLst>
          </p:cNvPr>
          <p:cNvPicPr>
            <a:picLocks noChangeAspect="1"/>
          </p:cNvPicPr>
          <p:nvPr/>
        </p:nvPicPr>
        <p:blipFill rotWithShape="1">
          <a:blip r:embed="rId24"/>
          <a:srcRect l="36743" t="14477" r="41972" b="51308"/>
          <a:stretch/>
        </p:blipFill>
        <p:spPr>
          <a:xfrm>
            <a:off x="1666067" y="8823960"/>
            <a:ext cx="830568" cy="923485"/>
          </a:xfrm>
          <a:prstGeom prst="rect">
            <a:avLst/>
          </a:prstGeom>
        </p:spPr>
      </p:pic>
      <p:sp>
        <p:nvSpPr>
          <p:cNvPr id="62" name="Rectángulo 61">
            <a:extLst>
              <a:ext uri="{FF2B5EF4-FFF2-40B4-BE49-F238E27FC236}">
                <a16:creationId xmlns:a16="http://schemas.microsoft.com/office/drawing/2014/main" id="{2918B683-DA1E-452C-88E5-7940781BA2BC}"/>
              </a:ext>
            </a:extLst>
          </p:cNvPr>
          <p:cNvSpPr/>
          <p:nvPr/>
        </p:nvSpPr>
        <p:spPr>
          <a:xfrm>
            <a:off x="4826738" y="474542"/>
            <a:ext cx="1076325" cy="7239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4" name="Rectángulo 63">
            <a:extLst>
              <a:ext uri="{FF2B5EF4-FFF2-40B4-BE49-F238E27FC236}">
                <a16:creationId xmlns:a16="http://schemas.microsoft.com/office/drawing/2014/main" id="{4E9DDCD9-520F-4EBA-AE47-B98E26662DE1}"/>
              </a:ext>
            </a:extLst>
          </p:cNvPr>
          <p:cNvSpPr/>
          <p:nvPr/>
        </p:nvSpPr>
        <p:spPr>
          <a:xfrm>
            <a:off x="1852293" y="2350670"/>
            <a:ext cx="1076325" cy="7239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5" name="Rectángulo 64">
            <a:extLst>
              <a:ext uri="{FF2B5EF4-FFF2-40B4-BE49-F238E27FC236}">
                <a16:creationId xmlns:a16="http://schemas.microsoft.com/office/drawing/2014/main" id="{3E93C4B6-54E5-4B5A-B450-0DC5A25CCCA5}"/>
              </a:ext>
            </a:extLst>
          </p:cNvPr>
          <p:cNvSpPr/>
          <p:nvPr/>
        </p:nvSpPr>
        <p:spPr>
          <a:xfrm>
            <a:off x="1831973" y="488454"/>
            <a:ext cx="1076325" cy="7239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6" name="Rectángulo 65">
            <a:extLst>
              <a:ext uri="{FF2B5EF4-FFF2-40B4-BE49-F238E27FC236}">
                <a16:creationId xmlns:a16="http://schemas.microsoft.com/office/drawing/2014/main" id="{70F13980-3CA5-4E85-AFAE-B84E94596BCF}"/>
              </a:ext>
            </a:extLst>
          </p:cNvPr>
          <p:cNvSpPr/>
          <p:nvPr/>
        </p:nvSpPr>
        <p:spPr>
          <a:xfrm>
            <a:off x="-317171" y="2426956"/>
            <a:ext cx="1076325" cy="7239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7" name="Rectángulo 66">
            <a:extLst>
              <a:ext uri="{FF2B5EF4-FFF2-40B4-BE49-F238E27FC236}">
                <a16:creationId xmlns:a16="http://schemas.microsoft.com/office/drawing/2014/main" id="{5027D8BD-03E0-40F1-B776-2F086A8F6ACB}"/>
              </a:ext>
            </a:extLst>
          </p:cNvPr>
          <p:cNvSpPr/>
          <p:nvPr/>
        </p:nvSpPr>
        <p:spPr>
          <a:xfrm>
            <a:off x="785243" y="2371949"/>
            <a:ext cx="1076325" cy="7239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8" name="Rectángulo 67">
            <a:extLst>
              <a:ext uri="{FF2B5EF4-FFF2-40B4-BE49-F238E27FC236}">
                <a16:creationId xmlns:a16="http://schemas.microsoft.com/office/drawing/2014/main" id="{E7B67659-5ED9-4DEC-9823-EA50BF6B3E60}"/>
              </a:ext>
            </a:extLst>
          </p:cNvPr>
          <p:cNvSpPr/>
          <p:nvPr/>
        </p:nvSpPr>
        <p:spPr>
          <a:xfrm>
            <a:off x="5877566" y="2555114"/>
            <a:ext cx="1076325" cy="7239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69" name="Rectángulo 68">
            <a:extLst>
              <a:ext uri="{FF2B5EF4-FFF2-40B4-BE49-F238E27FC236}">
                <a16:creationId xmlns:a16="http://schemas.microsoft.com/office/drawing/2014/main" id="{90D51F28-53BC-452D-8F0F-A5A82BF74568}"/>
              </a:ext>
            </a:extLst>
          </p:cNvPr>
          <p:cNvSpPr/>
          <p:nvPr/>
        </p:nvSpPr>
        <p:spPr>
          <a:xfrm>
            <a:off x="4826738" y="2509022"/>
            <a:ext cx="1076325" cy="7239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0" name="Rectángulo 69">
            <a:extLst>
              <a:ext uri="{FF2B5EF4-FFF2-40B4-BE49-F238E27FC236}">
                <a16:creationId xmlns:a16="http://schemas.microsoft.com/office/drawing/2014/main" id="{F5FFCBCA-49CB-4BC1-B063-ED5CA2ECD785}"/>
              </a:ext>
            </a:extLst>
          </p:cNvPr>
          <p:cNvSpPr/>
          <p:nvPr/>
        </p:nvSpPr>
        <p:spPr>
          <a:xfrm>
            <a:off x="-239325" y="378493"/>
            <a:ext cx="1076325" cy="7239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1" name="Rectángulo 70">
            <a:extLst>
              <a:ext uri="{FF2B5EF4-FFF2-40B4-BE49-F238E27FC236}">
                <a16:creationId xmlns:a16="http://schemas.microsoft.com/office/drawing/2014/main" id="{2F5F8D15-C586-40AB-A461-4D2312F5CDEB}"/>
              </a:ext>
            </a:extLst>
          </p:cNvPr>
          <p:cNvSpPr/>
          <p:nvPr/>
        </p:nvSpPr>
        <p:spPr>
          <a:xfrm>
            <a:off x="741126" y="536528"/>
            <a:ext cx="1076325" cy="7239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2" name="Rectángulo 71">
            <a:extLst>
              <a:ext uri="{FF2B5EF4-FFF2-40B4-BE49-F238E27FC236}">
                <a16:creationId xmlns:a16="http://schemas.microsoft.com/office/drawing/2014/main" id="{7AD422BB-77BA-4D48-88AE-47BEC70E9DAC}"/>
              </a:ext>
            </a:extLst>
          </p:cNvPr>
          <p:cNvSpPr/>
          <p:nvPr/>
        </p:nvSpPr>
        <p:spPr>
          <a:xfrm>
            <a:off x="5494993" y="4819565"/>
            <a:ext cx="1076325" cy="7239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967965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uadroTexto 12">
            <a:extLst>
              <a:ext uri="{FF2B5EF4-FFF2-40B4-BE49-F238E27FC236}">
                <a16:creationId xmlns:a16="http://schemas.microsoft.com/office/drawing/2014/main" id="{E44793CF-1253-43DE-B5C9-79BB7077F22B}"/>
              </a:ext>
            </a:extLst>
          </p:cNvPr>
          <p:cNvSpPr txBox="1"/>
          <p:nvPr/>
        </p:nvSpPr>
        <p:spPr>
          <a:xfrm>
            <a:off x="214312" y="429567"/>
            <a:ext cx="642937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1400" dirty="0"/>
              <a:t>El sistema de control y gestión de digital Stone es un sistema creado en la nube para interactuar  , administrar y gestionar peticiones de los clientes de forma mas dinámica y  controlada, se puede adaptar al giro que sea necesario, por ejemplo  una organización  se encarga de  poner precios a catálogos con cierto  margen de utilidad donde el entregable es un catalogo con el numero de teléfono del vendedor y nombre del vendedor  y los precios son con el margen de utilidad  solicitados por el vendedor en su petición ( precio base mas utilidad ), al final el cliente recibirá su  catalogo o producto  con los detalles que pidió (previo deposito o pago)</a:t>
            </a:r>
          </a:p>
        </p:txBody>
      </p:sp>
      <p:sp>
        <p:nvSpPr>
          <p:cNvPr id="14" name="Bocadillo: ovalado 13">
            <a:extLst>
              <a:ext uri="{FF2B5EF4-FFF2-40B4-BE49-F238E27FC236}">
                <a16:creationId xmlns:a16="http://schemas.microsoft.com/office/drawing/2014/main" id="{3B9D6D25-70FB-47F3-AE22-9E61F77BA7EF}"/>
              </a:ext>
            </a:extLst>
          </p:cNvPr>
          <p:cNvSpPr/>
          <p:nvPr/>
        </p:nvSpPr>
        <p:spPr>
          <a:xfrm>
            <a:off x="1142998" y="2404400"/>
            <a:ext cx="2286000" cy="1095375"/>
          </a:xfrm>
          <a:prstGeom prst="wedgeEllipse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200" dirty="0"/>
              <a:t>Me gustaría vender X producto  por catalogo pero quiero una utilidad del 23% </a:t>
            </a:r>
          </a:p>
        </p:txBody>
      </p:sp>
      <p:pic>
        <p:nvPicPr>
          <p:cNvPr id="16" name="Imagen 15" descr="Interfaz de usuario gráfica, Texto, Aplicación, Correo electrónico&#10;&#10;Descripción generada automáticamente">
            <a:extLst>
              <a:ext uri="{FF2B5EF4-FFF2-40B4-BE49-F238E27FC236}">
                <a16:creationId xmlns:a16="http://schemas.microsoft.com/office/drawing/2014/main" id="{9FA74E53-5C72-4AFA-9767-CA1E53421A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01" b="11020"/>
          <a:stretch/>
        </p:blipFill>
        <p:spPr>
          <a:xfrm>
            <a:off x="3781427" y="2404400"/>
            <a:ext cx="2002154" cy="34338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E050EE5A-0265-4572-A03C-98CC7BFDA7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905" t="2679" r="73716" b="48505"/>
          <a:stretch/>
        </p:blipFill>
        <p:spPr>
          <a:xfrm>
            <a:off x="1173476" y="3658726"/>
            <a:ext cx="552450" cy="1309970"/>
          </a:xfrm>
          <a:prstGeom prst="rect">
            <a:avLst/>
          </a:prstGeom>
        </p:spPr>
      </p:pic>
      <p:pic>
        <p:nvPicPr>
          <p:cNvPr id="18" name="Imagen 17" descr="Interfaz de usuario gráfica, Texto, Aplicación&#10;&#10;Descripción generada automáticamente">
            <a:extLst>
              <a:ext uri="{FF2B5EF4-FFF2-40B4-BE49-F238E27FC236}">
                <a16:creationId xmlns:a16="http://schemas.microsoft.com/office/drawing/2014/main" id="{A25A1E22-4C7E-4988-A8C8-AE822102746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00" b="5799"/>
          <a:stretch/>
        </p:blipFill>
        <p:spPr>
          <a:xfrm>
            <a:off x="214312" y="5070446"/>
            <a:ext cx="2066610" cy="372042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E137BA81-D44C-4276-9B03-3B012040261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905" t="2679" r="73716" b="48505"/>
          <a:stretch/>
        </p:blipFill>
        <p:spPr>
          <a:xfrm>
            <a:off x="2566331" y="7243421"/>
            <a:ext cx="552450" cy="1309970"/>
          </a:xfrm>
          <a:prstGeom prst="rect">
            <a:avLst/>
          </a:prstGeom>
        </p:spPr>
      </p:pic>
      <p:sp>
        <p:nvSpPr>
          <p:cNvPr id="20" name="Bocadillo: ovalado 19">
            <a:extLst>
              <a:ext uri="{FF2B5EF4-FFF2-40B4-BE49-F238E27FC236}">
                <a16:creationId xmlns:a16="http://schemas.microsoft.com/office/drawing/2014/main" id="{6DA1DEAE-D1C6-434E-BBC9-86CFEACB1CEB}"/>
              </a:ext>
            </a:extLst>
          </p:cNvPr>
          <p:cNvSpPr/>
          <p:nvPr/>
        </p:nvSpPr>
        <p:spPr>
          <a:xfrm>
            <a:off x="2439848" y="5989095"/>
            <a:ext cx="1677311" cy="1095375"/>
          </a:xfrm>
          <a:prstGeom prst="wedgeEllipse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200" dirty="0"/>
              <a:t>Realizare el deposito por mi requerimiento…</a:t>
            </a:r>
          </a:p>
        </p:txBody>
      </p:sp>
      <p:pic>
        <p:nvPicPr>
          <p:cNvPr id="21" name="Imagen 20" descr="Interfaz de usuario gráfica, Aplicación, Correo electrónico&#10;&#10;Descripción generada automáticamente">
            <a:extLst>
              <a:ext uri="{FF2B5EF4-FFF2-40B4-BE49-F238E27FC236}">
                <a16:creationId xmlns:a16="http://schemas.microsoft.com/office/drawing/2014/main" id="{3A5EE697-F6D3-472C-845E-EE21A2EE0A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076" y="7448550"/>
            <a:ext cx="2066610" cy="395426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E66CB610-7F1E-4352-8B9A-5026BA7932F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905" t="2679" r="73716" b="48505"/>
          <a:stretch/>
        </p:blipFill>
        <p:spPr>
          <a:xfrm>
            <a:off x="2352080" y="10173131"/>
            <a:ext cx="552450" cy="1309970"/>
          </a:xfrm>
          <a:prstGeom prst="rect">
            <a:avLst/>
          </a:prstGeom>
        </p:spPr>
      </p:pic>
      <p:sp>
        <p:nvSpPr>
          <p:cNvPr id="23" name="Bocadillo: ovalado 22">
            <a:extLst>
              <a:ext uri="{FF2B5EF4-FFF2-40B4-BE49-F238E27FC236}">
                <a16:creationId xmlns:a16="http://schemas.microsoft.com/office/drawing/2014/main" id="{1A99122F-5E81-45E0-AF86-C13098998C89}"/>
              </a:ext>
            </a:extLst>
          </p:cNvPr>
          <p:cNvSpPr/>
          <p:nvPr/>
        </p:nvSpPr>
        <p:spPr>
          <a:xfrm>
            <a:off x="2280922" y="8877995"/>
            <a:ext cx="1677311" cy="1095375"/>
          </a:xfrm>
          <a:prstGeom prst="wedgeEllipse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200" dirty="0"/>
              <a:t>Listo ya cargue la captura o imagen de mi pago </a:t>
            </a: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FFC44C59-AE09-412E-9FE6-64A6F793F021}"/>
              </a:ext>
            </a:extLst>
          </p:cNvPr>
          <p:cNvSpPr/>
          <p:nvPr/>
        </p:nvSpPr>
        <p:spPr>
          <a:xfrm>
            <a:off x="6643686" y="4400550"/>
            <a:ext cx="214313" cy="3954266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MX" dirty="0"/>
              <a:t>VISTA CLIENTE</a:t>
            </a:r>
          </a:p>
        </p:txBody>
      </p:sp>
    </p:spTree>
    <p:extLst>
      <p:ext uri="{BB962C8B-B14F-4D97-AF65-F5344CB8AC3E}">
        <p14:creationId xmlns:p14="http://schemas.microsoft.com/office/powerpoint/2010/main" val="2732605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Texto, Pizarra&#10;&#10;Descripción generada automáticamente">
            <a:extLst>
              <a:ext uri="{FF2B5EF4-FFF2-40B4-BE49-F238E27FC236}">
                <a16:creationId xmlns:a16="http://schemas.microsoft.com/office/drawing/2014/main" id="{339BF0B8-3945-4F1F-A8DF-863595619E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83" r="1045" b="80082"/>
          <a:stretch/>
        </p:blipFill>
        <p:spPr>
          <a:xfrm>
            <a:off x="295281" y="603443"/>
            <a:ext cx="2637492" cy="594361"/>
          </a:xfrm>
          <a:prstGeom prst="rect">
            <a:avLst/>
          </a:prstGeom>
        </p:spPr>
      </p:pic>
      <p:pic>
        <p:nvPicPr>
          <p:cNvPr id="7" name="Imagen 6" descr="Sitio web&#10;&#10;Descripción generada automáticamente con confianza media">
            <a:extLst>
              <a:ext uri="{FF2B5EF4-FFF2-40B4-BE49-F238E27FC236}">
                <a16:creationId xmlns:a16="http://schemas.microsoft.com/office/drawing/2014/main" id="{863B3A0A-3429-49D3-BDE9-714590D1F9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39" b="67632"/>
          <a:stretch/>
        </p:blipFill>
        <p:spPr>
          <a:xfrm>
            <a:off x="4100745" y="485124"/>
            <a:ext cx="2309341" cy="1140753"/>
          </a:xfrm>
          <a:prstGeom prst="rect">
            <a:avLst/>
          </a:prstGeom>
        </p:spPr>
      </p:pic>
      <p:sp>
        <p:nvSpPr>
          <p:cNvPr id="8" name="Elipse 7">
            <a:extLst>
              <a:ext uri="{FF2B5EF4-FFF2-40B4-BE49-F238E27FC236}">
                <a16:creationId xmlns:a16="http://schemas.microsoft.com/office/drawing/2014/main" id="{B4A655ED-B1CA-41EA-9448-1C98419696CC}"/>
              </a:ext>
            </a:extLst>
          </p:cNvPr>
          <p:cNvSpPr/>
          <p:nvPr/>
        </p:nvSpPr>
        <p:spPr>
          <a:xfrm>
            <a:off x="3850480" y="1341118"/>
            <a:ext cx="1211580" cy="27432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/>
          </a:p>
        </p:txBody>
      </p:sp>
      <p:pic>
        <p:nvPicPr>
          <p:cNvPr id="9" name="Imagen 8" descr="Interfaz de usuario gráfica, Aplicación&#10;&#10;Descripción generada automáticamente">
            <a:extLst>
              <a:ext uri="{FF2B5EF4-FFF2-40B4-BE49-F238E27FC236}">
                <a16:creationId xmlns:a16="http://schemas.microsoft.com/office/drawing/2014/main" id="{A044F8C0-051F-447B-B64C-16A394186CA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4431" r="-3502" b="13117"/>
          <a:stretch/>
        </p:blipFill>
        <p:spPr>
          <a:xfrm>
            <a:off x="3672840" y="2423157"/>
            <a:ext cx="2656035" cy="3561479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9BB43F9E-73B4-4B79-B692-8ECB271026D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6743" t="14477" r="41972" b="51308"/>
          <a:stretch/>
        </p:blipFill>
        <p:spPr>
          <a:xfrm>
            <a:off x="791958" y="2758440"/>
            <a:ext cx="1166381" cy="1296866"/>
          </a:xfrm>
          <a:prstGeom prst="rect">
            <a:avLst/>
          </a:prstGeom>
        </p:spPr>
      </p:pic>
      <p:sp>
        <p:nvSpPr>
          <p:cNvPr id="11" name="Flecha: a la derecha 10">
            <a:extLst>
              <a:ext uri="{FF2B5EF4-FFF2-40B4-BE49-F238E27FC236}">
                <a16:creationId xmlns:a16="http://schemas.microsoft.com/office/drawing/2014/main" id="{39ECBC66-FDA2-4362-A017-88A702E0F6BD}"/>
              </a:ext>
            </a:extLst>
          </p:cNvPr>
          <p:cNvSpPr/>
          <p:nvPr/>
        </p:nvSpPr>
        <p:spPr>
          <a:xfrm rot="16200000">
            <a:off x="1257038" y="1596390"/>
            <a:ext cx="723900" cy="4876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2" name="Flecha: a la derecha 11">
            <a:extLst>
              <a:ext uri="{FF2B5EF4-FFF2-40B4-BE49-F238E27FC236}">
                <a16:creationId xmlns:a16="http://schemas.microsoft.com/office/drawing/2014/main" id="{32B9A45A-6DAB-40A1-9A2E-C94A71FE1F48}"/>
              </a:ext>
            </a:extLst>
          </p:cNvPr>
          <p:cNvSpPr/>
          <p:nvPr/>
        </p:nvSpPr>
        <p:spPr>
          <a:xfrm>
            <a:off x="3166697" y="754377"/>
            <a:ext cx="723900" cy="4876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3" name="Flecha: a la derecha 12">
            <a:extLst>
              <a:ext uri="{FF2B5EF4-FFF2-40B4-BE49-F238E27FC236}">
                <a16:creationId xmlns:a16="http://schemas.microsoft.com/office/drawing/2014/main" id="{50229B86-52FB-4170-A950-BDB275877958}"/>
              </a:ext>
            </a:extLst>
          </p:cNvPr>
          <p:cNvSpPr/>
          <p:nvPr/>
        </p:nvSpPr>
        <p:spPr>
          <a:xfrm rot="5245038">
            <a:off x="4709748" y="1710689"/>
            <a:ext cx="723900" cy="4876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14" name="Imagen 13" descr="Interfaz de usuario gráfica, Texto, Aplicación&#10;&#10;Descripción generada automáticamente">
            <a:extLst>
              <a:ext uri="{FF2B5EF4-FFF2-40B4-BE49-F238E27FC236}">
                <a16:creationId xmlns:a16="http://schemas.microsoft.com/office/drawing/2014/main" id="{840DC5B0-AD5A-4A29-AD48-A22573E121B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87" b="7751"/>
          <a:stretch/>
        </p:blipFill>
        <p:spPr>
          <a:xfrm>
            <a:off x="520587" y="6720923"/>
            <a:ext cx="2412186" cy="4323788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C6F60917-1422-4045-9471-3F88DC567177}"/>
              </a:ext>
            </a:extLst>
          </p:cNvPr>
          <p:cNvSpPr txBox="1"/>
          <p:nvPr/>
        </p:nvSpPr>
        <p:spPr>
          <a:xfrm>
            <a:off x="414457" y="6069568"/>
            <a:ext cx="60290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De entrada mostrara los pedidos realizados en ese mismo día 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D6C98860-2E5F-45AB-9F57-A7B156A7C2C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9396" t="62202"/>
          <a:stretch/>
        </p:blipFill>
        <p:spPr>
          <a:xfrm>
            <a:off x="576262" y="10382249"/>
            <a:ext cx="2412186" cy="428318"/>
          </a:xfrm>
          <a:prstGeom prst="rect">
            <a:avLst/>
          </a:prstGeom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18D13150-D391-4587-8945-D891F7B80CDD}"/>
              </a:ext>
            </a:extLst>
          </p:cNvPr>
          <p:cNvSpPr txBox="1"/>
          <p:nvPr/>
        </p:nvSpPr>
        <p:spPr>
          <a:xfrm>
            <a:off x="3633788" y="7262813"/>
            <a:ext cx="25669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Solo las peticiones con un “pago cargado” podrán ser administrados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1E8C6373-B269-4ED7-9852-29CD0A3060D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50539" y="8382466"/>
            <a:ext cx="881062" cy="266988"/>
          </a:xfrm>
          <a:prstGeom prst="rect">
            <a:avLst/>
          </a:prstGeom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CB440890-2594-4C35-88D4-1C456E271401}"/>
              </a:ext>
            </a:extLst>
          </p:cNvPr>
          <p:cNvSpPr txBox="1"/>
          <p:nvPr/>
        </p:nvSpPr>
        <p:spPr>
          <a:xfrm>
            <a:off x="3559599" y="8801101"/>
            <a:ext cx="25669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Solo las peticiones sin un “pago” no podrán ser gestionadas y seguirán en “espera”</a:t>
            </a: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1ED40A53-C92B-4318-8C2F-B587B0000F5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74152" t="62202" b="17204"/>
          <a:stretch/>
        </p:blipFill>
        <p:spPr>
          <a:xfrm>
            <a:off x="4481228" y="10001430"/>
            <a:ext cx="1039258" cy="352426"/>
          </a:xfrm>
          <a:prstGeom prst="rect">
            <a:avLst/>
          </a:prstGeom>
        </p:spPr>
      </p:pic>
      <p:sp>
        <p:nvSpPr>
          <p:cNvPr id="23" name="Flecha: a la derecha 22">
            <a:extLst>
              <a:ext uri="{FF2B5EF4-FFF2-40B4-BE49-F238E27FC236}">
                <a16:creationId xmlns:a16="http://schemas.microsoft.com/office/drawing/2014/main" id="{F097B5C1-BD76-4558-9ADD-02F9CDDF814A}"/>
              </a:ext>
            </a:extLst>
          </p:cNvPr>
          <p:cNvSpPr/>
          <p:nvPr/>
        </p:nvSpPr>
        <p:spPr>
          <a:xfrm rot="19855638">
            <a:off x="2997704" y="8198619"/>
            <a:ext cx="571151" cy="22860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4" name="Flecha: a la derecha 23">
            <a:extLst>
              <a:ext uri="{FF2B5EF4-FFF2-40B4-BE49-F238E27FC236}">
                <a16:creationId xmlns:a16="http://schemas.microsoft.com/office/drawing/2014/main" id="{28A8D7CB-6FEB-4C35-BFB5-E06F244D3A59}"/>
              </a:ext>
            </a:extLst>
          </p:cNvPr>
          <p:cNvSpPr/>
          <p:nvPr/>
        </p:nvSpPr>
        <p:spPr>
          <a:xfrm rot="1630150">
            <a:off x="3012826" y="8690779"/>
            <a:ext cx="571151" cy="22860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BFE4F84A-6304-4A56-A77A-DFBC7579A079}"/>
              </a:ext>
            </a:extLst>
          </p:cNvPr>
          <p:cNvSpPr/>
          <p:nvPr/>
        </p:nvSpPr>
        <p:spPr>
          <a:xfrm>
            <a:off x="6643686" y="4400550"/>
            <a:ext cx="214313" cy="395426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MX" dirty="0"/>
              <a:t>VISTA ADMINISTRADORES</a:t>
            </a:r>
          </a:p>
        </p:txBody>
      </p:sp>
    </p:spTree>
    <p:extLst>
      <p:ext uri="{BB962C8B-B14F-4D97-AF65-F5344CB8AC3E}">
        <p14:creationId xmlns:p14="http://schemas.microsoft.com/office/powerpoint/2010/main" val="3264324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3446AF56-8E7A-4CC2-B85D-FCBCE3F59AB3}"/>
              </a:ext>
            </a:extLst>
          </p:cNvPr>
          <p:cNvSpPr/>
          <p:nvPr/>
        </p:nvSpPr>
        <p:spPr>
          <a:xfrm>
            <a:off x="6643687" y="3327533"/>
            <a:ext cx="214313" cy="395426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MX" dirty="0"/>
              <a:t>VISTA ADMINISTRADORES</a:t>
            </a:r>
          </a:p>
        </p:txBody>
      </p:sp>
      <p:pic>
        <p:nvPicPr>
          <p:cNvPr id="6" name="Imagen 5" descr="Interfaz de usuario gráfica, Sitio web&#10;&#10;Descripción generada automáticamente">
            <a:extLst>
              <a:ext uri="{FF2B5EF4-FFF2-40B4-BE49-F238E27FC236}">
                <a16:creationId xmlns:a16="http://schemas.microsoft.com/office/drawing/2014/main" id="{CD7BF188-675F-4A8E-9BEC-B69A7966D6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95" b="16733"/>
          <a:stretch/>
        </p:blipFill>
        <p:spPr>
          <a:xfrm>
            <a:off x="352692" y="2246717"/>
            <a:ext cx="2595563" cy="415705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0E8B6845-3CA3-4ED2-BBDD-509A98567D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743" t="14477" r="41972" b="51308"/>
          <a:stretch/>
        </p:blipFill>
        <p:spPr>
          <a:xfrm>
            <a:off x="4832273" y="823582"/>
            <a:ext cx="1166381" cy="1296866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3D46BF97-2072-494A-AA19-C256635074E7}"/>
              </a:ext>
            </a:extLst>
          </p:cNvPr>
          <p:cNvSpPr/>
          <p:nvPr/>
        </p:nvSpPr>
        <p:spPr>
          <a:xfrm>
            <a:off x="6641308" y="631958"/>
            <a:ext cx="214313" cy="269557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MX" dirty="0">
                <a:solidFill>
                  <a:schemeClr val="tx1"/>
                </a:solidFill>
              </a:rPr>
              <a:t>VALIDANDO PAGOS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EC41C7B-80B3-4C3D-ADB0-7C0433F4A490}"/>
              </a:ext>
            </a:extLst>
          </p:cNvPr>
          <p:cNvSpPr txBox="1"/>
          <p:nvPr/>
        </p:nvSpPr>
        <p:spPr>
          <a:xfrm>
            <a:off x="216691" y="492391"/>
            <a:ext cx="429725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Al momento de administrar un pedido lo primero que se debe de hacer es que el encargado de validar los pagos deberá comprobar que el pago del cliente, revisar el deposito y aprobar el pago (PREVIA VALIDACION). </a:t>
            </a: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B39F7C38-77DB-49B1-90BA-9AE3A040A8A3}"/>
              </a:ext>
            </a:extLst>
          </p:cNvPr>
          <p:cNvSpPr/>
          <p:nvPr/>
        </p:nvSpPr>
        <p:spPr>
          <a:xfrm>
            <a:off x="1217901" y="6119392"/>
            <a:ext cx="885825" cy="43815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ln>
                <a:solidFill>
                  <a:srgbClr val="FF0000"/>
                </a:solidFill>
              </a:ln>
              <a:noFill/>
            </a:endParaRP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D5D2229D-FDEF-46AE-998D-78A85317157E}"/>
              </a:ext>
            </a:extLst>
          </p:cNvPr>
          <p:cNvSpPr/>
          <p:nvPr/>
        </p:nvSpPr>
        <p:spPr>
          <a:xfrm>
            <a:off x="604944" y="3536663"/>
            <a:ext cx="885825" cy="43815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ln>
                <a:solidFill>
                  <a:srgbClr val="FF0000"/>
                </a:solidFill>
              </a:ln>
              <a:noFill/>
            </a:endParaRPr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DF861531-285B-4E8A-A17B-B0E053E05A05}"/>
              </a:ext>
            </a:extLst>
          </p:cNvPr>
          <p:cNvSpPr/>
          <p:nvPr/>
        </p:nvSpPr>
        <p:spPr>
          <a:xfrm>
            <a:off x="277308" y="5243093"/>
            <a:ext cx="2807496" cy="43815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ln>
                <a:solidFill>
                  <a:srgbClr val="FF0000"/>
                </a:solidFill>
              </a:ln>
              <a:noFill/>
            </a:endParaRP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75AC3C38-29EF-47CD-82F1-AB3AADF5C301}"/>
              </a:ext>
            </a:extLst>
          </p:cNvPr>
          <p:cNvSpPr/>
          <p:nvPr/>
        </p:nvSpPr>
        <p:spPr>
          <a:xfrm>
            <a:off x="216691" y="5683369"/>
            <a:ext cx="2002420" cy="30392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ln>
                <a:solidFill>
                  <a:srgbClr val="FF0000"/>
                </a:solidFill>
              </a:ln>
              <a:noFill/>
            </a:endParaRP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DC88B60C-7C0C-4FD8-A6F4-2E056F622F75}"/>
              </a:ext>
            </a:extLst>
          </p:cNvPr>
          <p:cNvSpPr/>
          <p:nvPr/>
        </p:nvSpPr>
        <p:spPr>
          <a:xfrm>
            <a:off x="6641307" y="7281799"/>
            <a:ext cx="214313" cy="269557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MX" dirty="0">
                <a:solidFill>
                  <a:schemeClr val="tx1"/>
                </a:solidFill>
              </a:rPr>
              <a:t>ASIGNACION DEL PEDIDO</a:t>
            </a:r>
          </a:p>
        </p:txBody>
      </p:sp>
      <p:pic>
        <p:nvPicPr>
          <p:cNvPr id="15" name="Imagen 14" descr="Interfaz de usuario gráfica, Sitio web&#10;&#10;Descripción generada automáticamente">
            <a:extLst>
              <a:ext uri="{FF2B5EF4-FFF2-40B4-BE49-F238E27FC236}">
                <a16:creationId xmlns:a16="http://schemas.microsoft.com/office/drawing/2014/main" id="{1FEE7D92-3A15-4522-8511-818A0EA6D0A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755" b="18483"/>
          <a:stretch/>
        </p:blipFill>
        <p:spPr>
          <a:xfrm>
            <a:off x="4030978" y="2351209"/>
            <a:ext cx="2595562" cy="3620062"/>
          </a:xfrm>
          <a:prstGeom prst="rect">
            <a:avLst/>
          </a:prstGeom>
        </p:spPr>
      </p:pic>
      <p:sp>
        <p:nvSpPr>
          <p:cNvPr id="16" name="Flecha: a la derecha 15">
            <a:extLst>
              <a:ext uri="{FF2B5EF4-FFF2-40B4-BE49-F238E27FC236}">
                <a16:creationId xmlns:a16="http://schemas.microsoft.com/office/drawing/2014/main" id="{6DAD5E0A-3F77-4285-8635-A19889C62F66}"/>
              </a:ext>
            </a:extLst>
          </p:cNvPr>
          <p:cNvSpPr/>
          <p:nvPr/>
        </p:nvSpPr>
        <p:spPr>
          <a:xfrm>
            <a:off x="3170529" y="3755738"/>
            <a:ext cx="723900" cy="4876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pic>
        <p:nvPicPr>
          <p:cNvPr id="17" name="Imagen 16" descr="Interfaz de usuario gráfica, Aplicación, Tabla&#10;&#10;Descripción generada automáticamente">
            <a:extLst>
              <a:ext uri="{FF2B5EF4-FFF2-40B4-BE49-F238E27FC236}">
                <a16:creationId xmlns:a16="http://schemas.microsoft.com/office/drawing/2014/main" id="{7769FADC-F070-4F82-A50C-8B67B7F7048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20" b="5889"/>
          <a:stretch/>
        </p:blipFill>
        <p:spPr>
          <a:xfrm>
            <a:off x="3894429" y="7281799"/>
            <a:ext cx="2732111" cy="4429125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CA6ED73E-685C-4FF2-A6F2-F55BFF816F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743" t="14477" r="41972" b="51308"/>
          <a:stretch/>
        </p:blipFill>
        <p:spPr>
          <a:xfrm>
            <a:off x="1455757" y="9900136"/>
            <a:ext cx="1166381" cy="1296866"/>
          </a:xfrm>
          <a:prstGeom prst="rect">
            <a:avLst/>
          </a:prstGeom>
        </p:spPr>
      </p:pic>
      <p:sp>
        <p:nvSpPr>
          <p:cNvPr id="19" name="Elipse 18">
            <a:extLst>
              <a:ext uri="{FF2B5EF4-FFF2-40B4-BE49-F238E27FC236}">
                <a16:creationId xmlns:a16="http://schemas.microsoft.com/office/drawing/2014/main" id="{A5680555-481E-469F-8171-F00BF233A60B}"/>
              </a:ext>
            </a:extLst>
          </p:cNvPr>
          <p:cNvSpPr/>
          <p:nvPr/>
        </p:nvSpPr>
        <p:spPr>
          <a:xfrm>
            <a:off x="3692339" y="10194983"/>
            <a:ext cx="1864000" cy="43815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ln>
                <a:solidFill>
                  <a:srgbClr val="FF0000"/>
                </a:solidFill>
              </a:ln>
              <a:noFill/>
            </a:endParaRPr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AC08EA4C-AEA5-41CE-BC97-02EBFA5EA2CA}"/>
              </a:ext>
            </a:extLst>
          </p:cNvPr>
          <p:cNvSpPr/>
          <p:nvPr/>
        </p:nvSpPr>
        <p:spPr>
          <a:xfrm>
            <a:off x="4817571" y="10623387"/>
            <a:ext cx="885825" cy="43815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ln>
                <a:solidFill>
                  <a:srgbClr val="FF0000"/>
                </a:solidFill>
              </a:ln>
              <a:noFill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4F5D8B6E-9800-426C-80FE-F4F48F521BF6}"/>
              </a:ext>
            </a:extLst>
          </p:cNvPr>
          <p:cNvSpPr txBox="1"/>
          <p:nvPr/>
        </p:nvSpPr>
        <p:spPr>
          <a:xfrm>
            <a:off x="56146" y="8335202"/>
            <a:ext cx="37372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Al aprobar el pago se habilitara la opción de “Tomar este trabajo” y se aceptara para poder realizarlo con el detalle que el cliente requiere.</a:t>
            </a:r>
          </a:p>
        </p:txBody>
      </p:sp>
      <p:sp>
        <p:nvSpPr>
          <p:cNvPr id="22" name="Flecha: a la derecha 21">
            <a:extLst>
              <a:ext uri="{FF2B5EF4-FFF2-40B4-BE49-F238E27FC236}">
                <a16:creationId xmlns:a16="http://schemas.microsoft.com/office/drawing/2014/main" id="{44E8BF42-F365-428E-BAD6-CDEA0DC4C06E}"/>
              </a:ext>
            </a:extLst>
          </p:cNvPr>
          <p:cNvSpPr/>
          <p:nvPr/>
        </p:nvSpPr>
        <p:spPr>
          <a:xfrm rot="5400000">
            <a:off x="4675421" y="6266326"/>
            <a:ext cx="723900" cy="4876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832724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3446AF56-8E7A-4CC2-B85D-FCBCE3F59AB3}"/>
              </a:ext>
            </a:extLst>
          </p:cNvPr>
          <p:cNvSpPr/>
          <p:nvPr/>
        </p:nvSpPr>
        <p:spPr>
          <a:xfrm>
            <a:off x="6643687" y="3327533"/>
            <a:ext cx="214313" cy="395426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MX" dirty="0"/>
              <a:t>VISTA ADMINISTRADORES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D46BF97-2072-494A-AA19-C256635074E7}"/>
              </a:ext>
            </a:extLst>
          </p:cNvPr>
          <p:cNvSpPr/>
          <p:nvPr/>
        </p:nvSpPr>
        <p:spPr>
          <a:xfrm>
            <a:off x="6641308" y="631958"/>
            <a:ext cx="214313" cy="269557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MX" dirty="0">
                <a:solidFill>
                  <a:schemeClr val="tx1"/>
                </a:solidFill>
              </a:rPr>
              <a:t>FINALIZACION DEL PEDIDO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CA6ED73E-685C-4FF2-A6F2-F55BFF816F2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743" t="14477" r="41972" b="51308"/>
          <a:stretch/>
        </p:blipFill>
        <p:spPr>
          <a:xfrm>
            <a:off x="783034" y="1942287"/>
            <a:ext cx="1166381" cy="1296866"/>
          </a:xfrm>
          <a:prstGeom prst="rect">
            <a:avLst/>
          </a:prstGeom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4F5D8B6E-9800-426C-80FE-F4F48F521BF6}"/>
              </a:ext>
            </a:extLst>
          </p:cNvPr>
          <p:cNvSpPr txBox="1"/>
          <p:nvPr/>
        </p:nvSpPr>
        <p:spPr>
          <a:xfrm>
            <a:off x="170329" y="429832"/>
            <a:ext cx="37372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Al aprobar el pago se habilitara la opción de “Tomar este trabajo” y se aceptara para poder realizarlo con el detalle que el cliente requiere.</a:t>
            </a:r>
          </a:p>
        </p:txBody>
      </p:sp>
      <p:pic>
        <p:nvPicPr>
          <p:cNvPr id="23" name="Imagen 22" descr="Interfaz de usuario gráfica, Texto, Aplicación, Sitio web&#10;&#10;Descripción generada automáticamente">
            <a:extLst>
              <a:ext uri="{FF2B5EF4-FFF2-40B4-BE49-F238E27FC236}">
                <a16:creationId xmlns:a16="http://schemas.microsoft.com/office/drawing/2014/main" id="{CAA9A80B-F907-47B9-B28A-953D0385003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37" b="25916"/>
          <a:stretch/>
        </p:blipFill>
        <p:spPr>
          <a:xfrm>
            <a:off x="3907567" y="429832"/>
            <a:ext cx="2593786" cy="3132519"/>
          </a:xfrm>
          <a:prstGeom prst="rect">
            <a:avLst/>
          </a:prstGeom>
        </p:spPr>
      </p:pic>
      <p:sp>
        <p:nvSpPr>
          <p:cNvPr id="24" name="Elipse 23">
            <a:extLst>
              <a:ext uri="{FF2B5EF4-FFF2-40B4-BE49-F238E27FC236}">
                <a16:creationId xmlns:a16="http://schemas.microsoft.com/office/drawing/2014/main" id="{681F82BC-3FBC-4A33-80B6-AEAF258E3510}"/>
              </a:ext>
            </a:extLst>
          </p:cNvPr>
          <p:cNvSpPr/>
          <p:nvPr/>
        </p:nvSpPr>
        <p:spPr>
          <a:xfrm>
            <a:off x="3763371" y="1883310"/>
            <a:ext cx="1864000" cy="43815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ln>
                <a:solidFill>
                  <a:srgbClr val="FF0000"/>
                </a:solidFill>
              </a:ln>
              <a:noFill/>
            </a:endParaRPr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09D51C2A-B0D4-4487-9C1B-0E640CD0589A}"/>
              </a:ext>
            </a:extLst>
          </p:cNvPr>
          <p:cNvSpPr/>
          <p:nvPr/>
        </p:nvSpPr>
        <p:spPr>
          <a:xfrm>
            <a:off x="4761547" y="2321460"/>
            <a:ext cx="885825" cy="43815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 dirty="0">
              <a:ln>
                <a:solidFill>
                  <a:srgbClr val="FF0000"/>
                </a:solidFill>
              </a:ln>
              <a:noFill/>
            </a:endParaRP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0B585847-0354-4683-807D-AF67EF8420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5363" y="4438317"/>
            <a:ext cx="2535967" cy="3318293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55C91BEB-896B-4ABD-8EFF-BFFD1DD81CCA}"/>
              </a:ext>
            </a:extLst>
          </p:cNvPr>
          <p:cNvSpPr/>
          <p:nvPr/>
        </p:nvSpPr>
        <p:spPr>
          <a:xfrm>
            <a:off x="1041813" y="4905304"/>
            <a:ext cx="512034" cy="19427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dirty="0"/>
              <a:t>$568</a:t>
            </a:r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494D5D28-66BA-4137-B418-EE3CE5A45969}"/>
              </a:ext>
            </a:extLst>
          </p:cNvPr>
          <p:cNvSpPr/>
          <p:nvPr/>
        </p:nvSpPr>
        <p:spPr>
          <a:xfrm>
            <a:off x="1422813" y="6473754"/>
            <a:ext cx="512034" cy="19427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dirty="0"/>
              <a:t>$499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646A9C4D-3D02-42FE-8FA2-AC2FCCFAC844}"/>
              </a:ext>
            </a:extLst>
          </p:cNvPr>
          <p:cNvSpPr txBox="1"/>
          <p:nvPr/>
        </p:nvSpPr>
        <p:spPr>
          <a:xfrm rot="19129273">
            <a:off x="1783085" y="7217986"/>
            <a:ext cx="11352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800" b="1" dirty="0"/>
              <a:t>Jose Pérez Maldonado</a:t>
            </a:r>
          </a:p>
          <a:p>
            <a:r>
              <a:rPr lang="es-MX" sz="800" b="1" dirty="0"/>
              <a:t>Telefono:6563537883</a:t>
            </a:r>
          </a:p>
        </p:txBody>
      </p:sp>
      <p:pic>
        <p:nvPicPr>
          <p:cNvPr id="28" name="Imagen 27">
            <a:extLst>
              <a:ext uri="{FF2B5EF4-FFF2-40B4-BE49-F238E27FC236}">
                <a16:creationId xmlns:a16="http://schemas.microsoft.com/office/drawing/2014/main" id="{32FBBE9D-47C6-44E5-A4FA-38F37B7A594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4905" t="2679" r="73716" b="48505"/>
          <a:stretch/>
        </p:blipFill>
        <p:spPr>
          <a:xfrm>
            <a:off x="2660944" y="10281164"/>
            <a:ext cx="493605" cy="1245548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DB440544-0AD5-4A73-BC75-216844447EC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43347">
            <a:off x="3315131" y="9696943"/>
            <a:ext cx="655909" cy="1002276"/>
          </a:xfrm>
          <a:prstGeom prst="rect">
            <a:avLst/>
          </a:prstGeom>
        </p:spPr>
      </p:pic>
      <p:pic>
        <p:nvPicPr>
          <p:cNvPr id="34" name="Imagen 33">
            <a:extLst>
              <a:ext uri="{FF2B5EF4-FFF2-40B4-BE49-F238E27FC236}">
                <a16:creationId xmlns:a16="http://schemas.microsoft.com/office/drawing/2014/main" id="{3A377097-58FC-45D4-A124-2C65D821A3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986218">
            <a:off x="3312049" y="9727696"/>
            <a:ext cx="655908" cy="1002276"/>
          </a:xfrm>
          <a:prstGeom prst="rect">
            <a:avLst/>
          </a:prstGeom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5F0810C3-0182-478A-B72F-5BE8A296E2F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3216783">
            <a:off x="3478645" y="9971816"/>
            <a:ext cx="655909" cy="1002276"/>
          </a:xfrm>
          <a:prstGeom prst="rect">
            <a:avLst/>
          </a:prstGeom>
        </p:spPr>
      </p:pic>
      <p:sp>
        <p:nvSpPr>
          <p:cNvPr id="36" name="Rectángulo 35">
            <a:extLst>
              <a:ext uri="{FF2B5EF4-FFF2-40B4-BE49-F238E27FC236}">
                <a16:creationId xmlns:a16="http://schemas.microsoft.com/office/drawing/2014/main" id="{F8C7AA31-09F0-422E-966F-5A5AFE4B49EB}"/>
              </a:ext>
            </a:extLst>
          </p:cNvPr>
          <p:cNvSpPr/>
          <p:nvPr/>
        </p:nvSpPr>
        <p:spPr>
          <a:xfrm>
            <a:off x="6641307" y="7281799"/>
            <a:ext cx="214313" cy="3954266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MX" dirty="0"/>
              <a:t>VISTA CLIENTE</a:t>
            </a:r>
          </a:p>
        </p:txBody>
      </p:sp>
      <p:sp>
        <p:nvSpPr>
          <p:cNvPr id="37" name="Flecha: a la derecha 36">
            <a:extLst>
              <a:ext uri="{FF2B5EF4-FFF2-40B4-BE49-F238E27FC236}">
                <a16:creationId xmlns:a16="http://schemas.microsoft.com/office/drawing/2014/main" id="{98EA6D90-1F6C-49AD-BCFB-5871253E65B2}"/>
              </a:ext>
            </a:extLst>
          </p:cNvPr>
          <p:cNvSpPr/>
          <p:nvPr/>
        </p:nvSpPr>
        <p:spPr>
          <a:xfrm rot="5400000">
            <a:off x="1141396" y="3560860"/>
            <a:ext cx="723900" cy="4876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8" name="Flecha: a la derecha 37">
            <a:extLst>
              <a:ext uri="{FF2B5EF4-FFF2-40B4-BE49-F238E27FC236}">
                <a16:creationId xmlns:a16="http://schemas.microsoft.com/office/drawing/2014/main" id="{F6C8AED3-412B-4203-ACAE-21112FFBE6C1}"/>
              </a:ext>
            </a:extLst>
          </p:cNvPr>
          <p:cNvSpPr/>
          <p:nvPr/>
        </p:nvSpPr>
        <p:spPr>
          <a:xfrm rot="5400000">
            <a:off x="1141396" y="8117384"/>
            <a:ext cx="723900" cy="4876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95BCD0D4-3C34-452F-8F67-3CD77A90FD87}"/>
              </a:ext>
            </a:extLst>
          </p:cNvPr>
          <p:cNvSpPr txBox="1"/>
          <p:nvPr/>
        </p:nvSpPr>
        <p:spPr>
          <a:xfrm>
            <a:off x="609600" y="9258300"/>
            <a:ext cx="5810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El cliente: recibe su pedido con el detalle requerido y se finaliza el pedio</a:t>
            </a:r>
          </a:p>
        </p:txBody>
      </p:sp>
      <p:pic>
        <p:nvPicPr>
          <p:cNvPr id="40" name="Imagen 39" descr="Interfaz de usuario gráfica, Texto, Aplicación&#10;&#10;Descripción generada automáticamente">
            <a:extLst>
              <a:ext uri="{FF2B5EF4-FFF2-40B4-BE49-F238E27FC236}">
                <a16:creationId xmlns:a16="http://schemas.microsoft.com/office/drawing/2014/main" id="{30226F84-5296-4446-AD1B-340A97FE61A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41" b="31889"/>
          <a:stretch/>
        </p:blipFill>
        <p:spPr>
          <a:xfrm>
            <a:off x="3795983" y="4376922"/>
            <a:ext cx="2593786" cy="3739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4998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Interfaz de usuario gráfica, Texto, Aplicación, Chat o mensaje de texto&#10;&#10;Descripción generada automáticamente">
            <a:extLst>
              <a:ext uri="{FF2B5EF4-FFF2-40B4-BE49-F238E27FC236}">
                <a16:creationId xmlns:a16="http://schemas.microsoft.com/office/drawing/2014/main" id="{C4105C64-254A-43B3-8B53-2785B2A5EE2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" t="9926" r="-1" b="44919"/>
          <a:stretch/>
        </p:blipFill>
        <p:spPr>
          <a:xfrm>
            <a:off x="408349" y="1211580"/>
            <a:ext cx="2543886" cy="2567940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4D34CE90-69FE-427D-A573-52C84B8F47B4}"/>
              </a:ext>
            </a:extLst>
          </p:cNvPr>
          <p:cNvSpPr/>
          <p:nvPr/>
        </p:nvSpPr>
        <p:spPr>
          <a:xfrm>
            <a:off x="6643687" y="3327533"/>
            <a:ext cx="214313" cy="395426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s-MX" dirty="0"/>
              <a:t>VISTA ADMINISTRADORES</a:t>
            </a:r>
          </a:p>
        </p:txBody>
      </p:sp>
      <p:pic>
        <p:nvPicPr>
          <p:cNvPr id="6" name="Imagen 5" descr="Interfaz de usuario gráfica, Texto, Aplicación&#10;&#10;Descripción generada automáticamente">
            <a:extLst>
              <a:ext uri="{FF2B5EF4-FFF2-40B4-BE49-F238E27FC236}">
                <a16:creationId xmlns:a16="http://schemas.microsoft.com/office/drawing/2014/main" id="{D6D291B7-CFCE-489A-873D-FF4707FBB84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5647" r="1016" b="13140"/>
          <a:stretch/>
        </p:blipFill>
        <p:spPr>
          <a:xfrm>
            <a:off x="3321659" y="1310640"/>
            <a:ext cx="2820061" cy="4508542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97FC5EE7-618D-485E-9474-00E576C79A95}"/>
              </a:ext>
            </a:extLst>
          </p:cNvPr>
          <p:cNvSpPr txBox="1"/>
          <p:nvPr/>
        </p:nvSpPr>
        <p:spPr>
          <a:xfrm>
            <a:off x="94129" y="110311"/>
            <a:ext cx="65495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Reportes</a:t>
            </a:r>
          </a:p>
          <a:p>
            <a:r>
              <a:rPr lang="es-MX" dirty="0"/>
              <a:t>Para los reportes se pueden ver en el mismo sistema  seleccionado el periodo deseado y el estatus de los pedidos.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5515FBB8-B918-48D7-A378-E811553F8012}"/>
              </a:ext>
            </a:extLst>
          </p:cNvPr>
          <p:cNvSpPr txBox="1"/>
          <p:nvPr/>
        </p:nvSpPr>
        <p:spPr>
          <a:xfrm>
            <a:off x="154221" y="5819182"/>
            <a:ext cx="65495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Reportes en Excel </a:t>
            </a:r>
          </a:p>
          <a:p>
            <a:r>
              <a:rPr lang="es-MX" dirty="0"/>
              <a:t>Se pueden descargar los pedidos  en formato xls (Excel) </a:t>
            </a:r>
          </a:p>
        </p:txBody>
      </p:sp>
      <p:pic>
        <p:nvPicPr>
          <p:cNvPr id="9" name="Imagen 8" descr="Interfaz de usuario gráfica, Aplicación, Tabla, Excel&#10;&#10;Descripción generada automáticamente">
            <a:extLst>
              <a:ext uri="{FF2B5EF4-FFF2-40B4-BE49-F238E27FC236}">
                <a16:creationId xmlns:a16="http://schemas.microsoft.com/office/drawing/2014/main" id="{762B6864-E899-4767-8230-4FF7B9880A9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72" b="69077"/>
          <a:stretch/>
        </p:blipFill>
        <p:spPr>
          <a:xfrm>
            <a:off x="1239690" y="7221589"/>
            <a:ext cx="4318529" cy="2567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4412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B2BF468-552E-4B32-892A-E466586F6A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6349" y="1790136"/>
            <a:ext cx="4374832" cy="7735712"/>
          </a:xfrm>
        </p:spPr>
        <p:txBody>
          <a:bodyPr/>
          <a:lstStyle/>
          <a:p>
            <a:r>
              <a:rPr lang="es-MX" dirty="0"/>
              <a:t>Se puede ajustar a pizzerías</a:t>
            </a:r>
          </a:p>
          <a:p>
            <a:r>
              <a:rPr lang="es-MX" dirty="0"/>
              <a:t>Tiendas en line.</a:t>
            </a:r>
          </a:p>
          <a:p>
            <a:r>
              <a:rPr lang="es-MX" dirty="0"/>
              <a:t>Creadores de servicios en línea.</a:t>
            </a:r>
          </a:p>
          <a:p>
            <a:r>
              <a:rPr lang="es-MX" dirty="0"/>
              <a:t>Administración de trabajo a destajo</a:t>
            </a:r>
          </a:p>
          <a:p>
            <a:endParaRPr lang="es-MX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968E16B-5717-4C6E-B35C-342C271D2A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318" y="209670"/>
            <a:ext cx="5920481" cy="1306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03779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1346</TotalTime>
  <Words>386</Words>
  <Application>Microsoft Office PowerPoint</Application>
  <PresentationFormat>Panorámica</PresentationFormat>
  <Paragraphs>33</Paragraphs>
  <Slides>7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armando ramirez vazquez</dc:creator>
  <cp:lastModifiedBy>armando ramirez vazquez</cp:lastModifiedBy>
  <cp:revision>15</cp:revision>
  <dcterms:created xsi:type="dcterms:W3CDTF">2021-05-19T21:42:55Z</dcterms:created>
  <dcterms:modified xsi:type="dcterms:W3CDTF">2021-05-20T20:09:07Z</dcterms:modified>
</cp:coreProperties>
</file>