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34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BD36C-2659-419F-A055-36C974AA287C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348B7-6408-4F2D-86D4-D3FBFF35554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5002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348B7-6408-4F2D-86D4-D3FBFF35554A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7877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480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109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9441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169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622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738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3383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3257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423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6218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898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BD106-9A56-4E6E-8B4C-D5A6C3A246B0}" type="datetimeFigureOut">
              <a:rPr lang="es-MX" smtClean="0"/>
              <a:t>06/06/2021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841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ysadm.digitalstonemx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C80C479-40EA-4326-8F7E-3C4E33EF8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18" y="209670"/>
            <a:ext cx="5920481" cy="130614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E1618F0-EE4F-4072-9B0A-3204E2771838}"/>
              </a:ext>
            </a:extLst>
          </p:cNvPr>
          <p:cNvSpPr txBox="1"/>
          <p:nvPr/>
        </p:nvSpPr>
        <p:spPr>
          <a:xfrm>
            <a:off x="1769828" y="4053013"/>
            <a:ext cx="33183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dirty="0"/>
              <a:t>SYSADM - WEB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E4219EF-BA40-483E-9449-93D658FDE238}"/>
              </a:ext>
            </a:extLst>
          </p:cNvPr>
          <p:cNvSpPr txBox="1"/>
          <p:nvPr/>
        </p:nvSpPr>
        <p:spPr>
          <a:xfrm>
            <a:off x="2815403" y="4576233"/>
            <a:ext cx="1227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Versión 1.0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E7FD0FC-F16F-4D77-8635-3AFE8720E169}"/>
              </a:ext>
            </a:extLst>
          </p:cNvPr>
          <p:cNvSpPr txBox="1"/>
          <p:nvPr/>
        </p:nvSpPr>
        <p:spPr>
          <a:xfrm>
            <a:off x="1699512" y="9837683"/>
            <a:ext cx="3487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Desarrolladores y Administradores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72EC3E4-ABA7-4ACB-B450-6A6E6F4C8EA4}"/>
              </a:ext>
            </a:extLst>
          </p:cNvPr>
          <p:cNvSpPr txBox="1"/>
          <p:nvPr/>
        </p:nvSpPr>
        <p:spPr>
          <a:xfrm>
            <a:off x="1808139" y="10436773"/>
            <a:ext cx="3241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L.I. Armando Ramirez Vazquez</a:t>
            </a:r>
          </a:p>
          <a:p>
            <a:r>
              <a:rPr lang="es-MX" dirty="0"/>
              <a:t>Ing. Mario Alan Ramirez Vazquez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8D30505-C576-41A3-AB60-80A301376B95}"/>
              </a:ext>
            </a:extLst>
          </p:cNvPr>
          <p:cNvSpPr txBox="1"/>
          <p:nvPr/>
        </p:nvSpPr>
        <p:spPr>
          <a:xfrm flipH="1">
            <a:off x="1324303" y="11371458"/>
            <a:ext cx="4445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https://www.facebook.com/DigitalStoneMX/</a:t>
            </a:r>
          </a:p>
        </p:txBody>
      </p:sp>
    </p:spTree>
    <p:extLst>
      <p:ext uri="{BB962C8B-B14F-4D97-AF65-F5344CB8AC3E}">
        <p14:creationId xmlns:p14="http://schemas.microsoft.com/office/powerpoint/2010/main" val="606847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E44793CF-1253-43DE-B5C9-79BB7077F22B}"/>
              </a:ext>
            </a:extLst>
          </p:cNvPr>
          <p:cNvSpPr txBox="1"/>
          <p:nvPr/>
        </p:nvSpPr>
        <p:spPr>
          <a:xfrm>
            <a:off x="214312" y="429567"/>
            <a:ext cx="64293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dirty="0"/>
              <a:t>El sistema de control y gestión de digital Stone es un sistema creado en la nube para interactuar  , administrar y gestionar peticiones de los clientes de forma mas dinámica y  controlada, se puede adaptar al giro que sea necesario, por ejemplo  una organización  se encarga de  poner precios a catálogos con cierto  margen de utilidad donde el entregable es un catalogo con el numero de teléfono del vendedor y nombre del vendedor  y los precios son con el margen de utilidad  solicitados por el vendedor en su petición ( precio base mas utilidad ), al final el cliente recibirá su  catalogo o producto  con los detalles que pidió (previo deposito o pago)</a:t>
            </a:r>
          </a:p>
        </p:txBody>
      </p:sp>
      <p:sp>
        <p:nvSpPr>
          <p:cNvPr id="14" name="Bocadillo: ovalado 13">
            <a:extLst>
              <a:ext uri="{FF2B5EF4-FFF2-40B4-BE49-F238E27FC236}">
                <a16:creationId xmlns:a16="http://schemas.microsoft.com/office/drawing/2014/main" id="{3B9D6D25-70FB-47F3-AE22-9E61F77BA7EF}"/>
              </a:ext>
            </a:extLst>
          </p:cNvPr>
          <p:cNvSpPr/>
          <p:nvPr/>
        </p:nvSpPr>
        <p:spPr>
          <a:xfrm>
            <a:off x="1142998" y="2404400"/>
            <a:ext cx="2286000" cy="1095375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dirty="0"/>
              <a:t>Me gustaría vender X producto  por catalogo pero quiero una utilidad del 23% </a:t>
            </a:r>
          </a:p>
        </p:txBody>
      </p:sp>
      <p:pic>
        <p:nvPicPr>
          <p:cNvPr id="16" name="Imagen 15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9FA74E53-5C72-4AFA-9767-CA1E53421A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1" b="11020"/>
          <a:stretch/>
        </p:blipFill>
        <p:spPr>
          <a:xfrm>
            <a:off x="3781427" y="2404400"/>
            <a:ext cx="2002154" cy="3433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050EE5A-0265-4572-A03C-98CC7BFDA7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5" t="2679" r="73716" b="48505"/>
          <a:stretch/>
        </p:blipFill>
        <p:spPr>
          <a:xfrm>
            <a:off x="1173476" y="3658726"/>
            <a:ext cx="552450" cy="1309970"/>
          </a:xfrm>
          <a:prstGeom prst="rect">
            <a:avLst/>
          </a:prstGeom>
        </p:spPr>
      </p:pic>
      <p:pic>
        <p:nvPicPr>
          <p:cNvPr id="18" name="Imagen 17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A25A1E22-4C7E-4988-A8C8-AE82210274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0" b="5799"/>
          <a:stretch/>
        </p:blipFill>
        <p:spPr>
          <a:xfrm>
            <a:off x="214312" y="5070446"/>
            <a:ext cx="2066610" cy="37204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137BA81-D44C-4276-9B03-3B0120402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5" t="2679" r="73716" b="48505"/>
          <a:stretch/>
        </p:blipFill>
        <p:spPr>
          <a:xfrm>
            <a:off x="2566331" y="7243421"/>
            <a:ext cx="552450" cy="1309970"/>
          </a:xfrm>
          <a:prstGeom prst="rect">
            <a:avLst/>
          </a:prstGeom>
        </p:spPr>
      </p:pic>
      <p:sp>
        <p:nvSpPr>
          <p:cNvPr id="20" name="Bocadillo: ovalado 19">
            <a:extLst>
              <a:ext uri="{FF2B5EF4-FFF2-40B4-BE49-F238E27FC236}">
                <a16:creationId xmlns:a16="http://schemas.microsoft.com/office/drawing/2014/main" id="{6DA1DEAE-D1C6-434E-BBC9-86CFEACB1CEB}"/>
              </a:ext>
            </a:extLst>
          </p:cNvPr>
          <p:cNvSpPr/>
          <p:nvPr/>
        </p:nvSpPr>
        <p:spPr>
          <a:xfrm>
            <a:off x="2439848" y="5989095"/>
            <a:ext cx="1677311" cy="1095375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dirty="0"/>
              <a:t>Realizare el deposito por mi requerimiento…</a:t>
            </a:r>
          </a:p>
        </p:txBody>
      </p:sp>
      <p:pic>
        <p:nvPicPr>
          <p:cNvPr id="21" name="Imagen 20" descr="Interfaz de usuario gráfica, Aplicación, Correo electrónico&#10;&#10;Descripción generada automáticamente">
            <a:extLst>
              <a:ext uri="{FF2B5EF4-FFF2-40B4-BE49-F238E27FC236}">
                <a16:creationId xmlns:a16="http://schemas.microsoft.com/office/drawing/2014/main" id="{3A5EE697-F6D3-472C-845E-EE21A2EE0A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76" y="7448550"/>
            <a:ext cx="2066610" cy="3954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66CB610-7F1E-4352-8B9A-5026BA7932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5" t="2679" r="73716" b="48505"/>
          <a:stretch/>
        </p:blipFill>
        <p:spPr>
          <a:xfrm>
            <a:off x="2352080" y="10173131"/>
            <a:ext cx="552450" cy="1309970"/>
          </a:xfrm>
          <a:prstGeom prst="rect">
            <a:avLst/>
          </a:prstGeom>
        </p:spPr>
      </p:pic>
      <p:sp>
        <p:nvSpPr>
          <p:cNvPr id="23" name="Bocadillo: ovalado 22">
            <a:extLst>
              <a:ext uri="{FF2B5EF4-FFF2-40B4-BE49-F238E27FC236}">
                <a16:creationId xmlns:a16="http://schemas.microsoft.com/office/drawing/2014/main" id="{1A99122F-5E81-45E0-AF86-C13098998C89}"/>
              </a:ext>
            </a:extLst>
          </p:cNvPr>
          <p:cNvSpPr/>
          <p:nvPr/>
        </p:nvSpPr>
        <p:spPr>
          <a:xfrm>
            <a:off x="2280922" y="8877995"/>
            <a:ext cx="1677311" cy="1095375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dirty="0"/>
              <a:t>Listo ya cargue la captura o imagen de mi pago 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FFC44C59-AE09-412E-9FE6-64A6F793F021}"/>
              </a:ext>
            </a:extLst>
          </p:cNvPr>
          <p:cNvSpPr/>
          <p:nvPr/>
        </p:nvSpPr>
        <p:spPr>
          <a:xfrm>
            <a:off x="6643686" y="4400550"/>
            <a:ext cx="214313" cy="39542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CLIENTE</a:t>
            </a:r>
          </a:p>
        </p:txBody>
      </p:sp>
    </p:spTree>
    <p:extLst>
      <p:ext uri="{BB962C8B-B14F-4D97-AF65-F5344CB8AC3E}">
        <p14:creationId xmlns:p14="http://schemas.microsoft.com/office/powerpoint/2010/main" val="2732605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, Pizarra&#10;&#10;Descripción generada automáticamente">
            <a:extLst>
              <a:ext uri="{FF2B5EF4-FFF2-40B4-BE49-F238E27FC236}">
                <a16:creationId xmlns:a16="http://schemas.microsoft.com/office/drawing/2014/main" id="{339BF0B8-3945-4F1F-A8DF-863595619E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3" r="1045" b="80082"/>
          <a:stretch/>
        </p:blipFill>
        <p:spPr>
          <a:xfrm>
            <a:off x="295281" y="603443"/>
            <a:ext cx="2637492" cy="594361"/>
          </a:xfrm>
          <a:prstGeom prst="rect">
            <a:avLst/>
          </a:prstGeom>
        </p:spPr>
      </p:pic>
      <p:pic>
        <p:nvPicPr>
          <p:cNvPr id="7" name="Imagen 6" descr="Sitio web&#10;&#10;Descripción generada automáticamente con confianza media">
            <a:extLst>
              <a:ext uri="{FF2B5EF4-FFF2-40B4-BE49-F238E27FC236}">
                <a16:creationId xmlns:a16="http://schemas.microsoft.com/office/drawing/2014/main" id="{863B3A0A-3429-49D3-BDE9-714590D1F9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9" b="67632"/>
          <a:stretch/>
        </p:blipFill>
        <p:spPr>
          <a:xfrm>
            <a:off x="4100745" y="485124"/>
            <a:ext cx="2309341" cy="1140753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B4A655ED-B1CA-41EA-9448-1C98419696CC}"/>
              </a:ext>
            </a:extLst>
          </p:cNvPr>
          <p:cNvSpPr/>
          <p:nvPr/>
        </p:nvSpPr>
        <p:spPr>
          <a:xfrm>
            <a:off x="3850480" y="1341118"/>
            <a:ext cx="1211580" cy="2743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9" name="Imagen 8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A044F8C0-051F-447B-B64C-16A394186C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4431" r="-3502" b="13117"/>
          <a:stretch/>
        </p:blipFill>
        <p:spPr>
          <a:xfrm>
            <a:off x="3672840" y="2423157"/>
            <a:ext cx="2656035" cy="35614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BB43F9E-73B4-4B79-B692-8ECB271026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43" t="14477" r="41972" b="51308"/>
          <a:stretch/>
        </p:blipFill>
        <p:spPr>
          <a:xfrm>
            <a:off x="791958" y="2758440"/>
            <a:ext cx="1166381" cy="1296866"/>
          </a:xfrm>
          <a:prstGeom prst="rect">
            <a:avLst/>
          </a:prstGeom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39ECBC66-FDA2-4362-A017-88A702E0F6BD}"/>
              </a:ext>
            </a:extLst>
          </p:cNvPr>
          <p:cNvSpPr/>
          <p:nvPr/>
        </p:nvSpPr>
        <p:spPr>
          <a:xfrm rot="16200000">
            <a:off x="1257038" y="1596390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32B9A45A-6DAB-40A1-9A2E-C94A71FE1F48}"/>
              </a:ext>
            </a:extLst>
          </p:cNvPr>
          <p:cNvSpPr/>
          <p:nvPr/>
        </p:nvSpPr>
        <p:spPr>
          <a:xfrm>
            <a:off x="3166697" y="754377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50229B86-52FB-4170-A950-BDB275877958}"/>
              </a:ext>
            </a:extLst>
          </p:cNvPr>
          <p:cNvSpPr/>
          <p:nvPr/>
        </p:nvSpPr>
        <p:spPr>
          <a:xfrm rot="5245038">
            <a:off x="4709748" y="1710689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4" name="Imagen 1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840DC5B0-AD5A-4A29-AD48-A22573E121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7" b="7751"/>
          <a:stretch/>
        </p:blipFill>
        <p:spPr>
          <a:xfrm>
            <a:off x="520587" y="6720923"/>
            <a:ext cx="2412186" cy="4323788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F60917-1422-4045-9471-3F88DC567177}"/>
              </a:ext>
            </a:extLst>
          </p:cNvPr>
          <p:cNvSpPr txBox="1"/>
          <p:nvPr/>
        </p:nvSpPr>
        <p:spPr>
          <a:xfrm>
            <a:off x="414457" y="6069568"/>
            <a:ext cx="602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 entrada mostrara los pedidos realizados en ese mismo día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6C98860-2E5F-45AB-9F57-A7B156A7C2C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396" t="62202"/>
          <a:stretch/>
        </p:blipFill>
        <p:spPr>
          <a:xfrm>
            <a:off x="576262" y="10382249"/>
            <a:ext cx="2412186" cy="42831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18D13150-D391-4587-8945-D891F7B80CDD}"/>
              </a:ext>
            </a:extLst>
          </p:cNvPr>
          <p:cNvSpPr txBox="1"/>
          <p:nvPr/>
        </p:nvSpPr>
        <p:spPr>
          <a:xfrm>
            <a:off x="3633788" y="7262813"/>
            <a:ext cx="2566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Solo las peticiones con un “pago cargado” podrán ser administrados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1E8C6373-B269-4ED7-9852-29CD0A3060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0539" y="8382466"/>
            <a:ext cx="881062" cy="266988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CB440890-2594-4C35-88D4-1C456E271401}"/>
              </a:ext>
            </a:extLst>
          </p:cNvPr>
          <p:cNvSpPr txBox="1"/>
          <p:nvPr/>
        </p:nvSpPr>
        <p:spPr>
          <a:xfrm>
            <a:off x="3559599" y="8801101"/>
            <a:ext cx="2566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Solo las peticiones sin un “pago” no podrán ser gestionadas y seguirán en “espera”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1ED40A53-C92B-4318-8C2F-B587B0000F5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4152" t="62202" b="17204"/>
          <a:stretch/>
        </p:blipFill>
        <p:spPr>
          <a:xfrm>
            <a:off x="4481228" y="10001430"/>
            <a:ext cx="1039258" cy="352426"/>
          </a:xfrm>
          <a:prstGeom prst="rect">
            <a:avLst/>
          </a:prstGeom>
        </p:spPr>
      </p:pic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F097B5C1-BD76-4558-9ADD-02F9CDDF814A}"/>
              </a:ext>
            </a:extLst>
          </p:cNvPr>
          <p:cNvSpPr/>
          <p:nvPr/>
        </p:nvSpPr>
        <p:spPr>
          <a:xfrm rot="19855638">
            <a:off x="2997704" y="8198619"/>
            <a:ext cx="571151" cy="2286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28A8D7CB-6FEB-4C35-BFB5-E06F244D3A59}"/>
              </a:ext>
            </a:extLst>
          </p:cNvPr>
          <p:cNvSpPr/>
          <p:nvPr/>
        </p:nvSpPr>
        <p:spPr>
          <a:xfrm rot="1630150">
            <a:off x="3012826" y="8690779"/>
            <a:ext cx="571151" cy="2286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BFE4F84A-6304-4A56-A77A-DFBC7579A079}"/>
              </a:ext>
            </a:extLst>
          </p:cNvPr>
          <p:cNvSpPr/>
          <p:nvPr/>
        </p:nvSpPr>
        <p:spPr>
          <a:xfrm>
            <a:off x="6643686" y="4400550"/>
            <a:ext cx="214313" cy="39542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ADMINISTRADORES</a:t>
            </a:r>
          </a:p>
        </p:txBody>
      </p:sp>
    </p:spTree>
    <p:extLst>
      <p:ext uri="{BB962C8B-B14F-4D97-AF65-F5344CB8AC3E}">
        <p14:creationId xmlns:p14="http://schemas.microsoft.com/office/powerpoint/2010/main" val="326432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3446AF56-8E7A-4CC2-B85D-FCBCE3F59AB3}"/>
              </a:ext>
            </a:extLst>
          </p:cNvPr>
          <p:cNvSpPr/>
          <p:nvPr/>
        </p:nvSpPr>
        <p:spPr>
          <a:xfrm>
            <a:off x="6643687" y="3327533"/>
            <a:ext cx="214313" cy="39542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ADMINISTRADORES</a:t>
            </a:r>
          </a:p>
        </p:txBody>
      </p:sp>
      <p:pic>
        <p:nvPicPr>
          <p:cNvPr id="6" name="Imagen 5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CD7BF188-675F-4A8E-9BEC-B69A7966D6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5" b="16733"/>
          <a:stretch/>
        </p:blipFill>
        <p:spPr>
          <a:xfrm>
            <a:off x="352692" y="2246717"/>
            <a:ext cx="2595563" cy="415705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E8B6845-3CA3-4ED2-BBDD-509A98567D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43" t="14477" r="41972" b="51308"/>
          <a:stretch/>
        </p:blipFill>
        <p:spPr>
          <a:xfrm>
            <a:off x="4832273" y="823582"/>
            <a:ext cx="1166381" cy="129686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D46BF97-2072-494A-AA19-C256635074E7}"/>
              </a:ext>
            </a:extLst>
          </p:cNvPr>
          <p:cNvSpPr/>
          <p:nvPr/>
        </p:nvSpPr>
        <p:spPr>
          <a:xfrm>
            <a:off x="6641308" y="631958"/>
            <a:ext cx="214313" cy="26955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VALIDANDO PAGOS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EC41C7B-80B3-4C3D-ADB0-7C0433F4A490}"/>
              </a:ext>
            </a:extLst>
          </p:cNvPr>
          <p:cNvSpPr txBox="1"/>
          <p:nvPr/>
        </p:nvSpPr>
        <p:spPr>
          <a:xfrm>
            <a:off x="216691" y="492391"/>
            <a:ext cx="42972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Al momento de administrar un pedido lo primero que se debe de hacer es que el encargado de validar los pagos deberá comprobar que el pago del cliente, revisar el deposito y aprobar el pago (PREVIA VALIDACION). 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39F7C38-77DB-49B1-90BA-9AE3A040A8A3}"/>
              </a:ext>
            </a:extLst>
          </p:cNvPr>
          <p:cNvSpPr/>
          <p:nvPr/>
        </p:nvSpPr>
        <p:spPr>
          <a:xfrm>
            <a:off x="1217901" y="6119392"/>
            <a:ext cx="885825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5D2229D-FDEF-46AE-998D-78A85317157E}"/>
              </a:ext>
            </a:extLst>
          </p:cNvPr>
          <p:cNvSpPr/>
          <p:nvPr/>
        </p:nvSpPr>
        <p:spPr>
          <a:xfrm>
            <a:off x="604944" y="3536663"/>
            <a:ext cx="885825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DF861531-285B-4E8A-A17B-B0E053E05A05}"/>
              </a:ext>
            </a:extLst>
          </p:cNvPr>
          <p:cNvSpPr/>
          <p:nvPr/>
        </p:nvSpPr>
        <p:spPr>
          <a:xfrm>
            <a:off x="277308" y="5243093"/>
            <a:ext cx="2807496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5AC3C38-29EF-47CD-82F1-AB3AADF5C301}"/>
              </a:ext>
            </a:extLst>
          </p:cNvPr>
          <p:cNvSpPr/>
          <p:nvPr/>
        </p:nvSpPr>
        <p:spPr>
          <a:xfrm>
            <a:off x="216691" y="5683369"/>
            <a:ext cx="2002420" cy="3039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C88B60C-7C0C-4FD8-A6F4-2E056F622F75}"/>
              </a:ext>
            </a:extLst>
          </p:cNvPr>
          <p:cNvSpPr/>
          <p:nvPr/>
        </p:nvSpPr>
        <p:spPr>
          <a:xfrm>
            <a:off x="6641307" y="7281799"/>
            <a:ext cx="214313" cy="26955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ASIGNACION DEL PEDIDO</a:t>
            </a:r>
          </a:p>
        </p:txBody>
      </p:sp>
      <p:pic>
        <p:nvPicPr>
          <p:cNvPr id="15" name="Imagen 14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1FEE7D92-3A15-4522-8511-818A0EA6D0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5" b="18483"/>
          <a:stretch/>
        </p:blipFill>
        <p:spPr>
          <a:xfrm>
            <a:off x="4030978" y="2351209"/>
            <a:ext cx="2595562" cy="3620062"/>
          </a:xfrm>
          <a:prstGeom prst="rect">
            <a:avLst/>
          </a:prstGeom>
        </p:spPr>
      </p:pic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6DAD5E0A-3F77-4285-8635-A19889C62F66}"/>
              </a:ext>
            </a:extLst>
          </p:cNvPr>
          <p:cNvSpPr/>
          <p:nvPr/>
        </p:nvSpPr>
        <p:spPr>
          <a:xfrm>
            <a:off x="3170529" y="3755738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7" name="Imagen 16" descr="Interfaz de usuario gráfica, Aplicación, Tabla&#10;&#10;Descripción generada automáticamente">
            <a:extLst>
              <a:ext uri="{FF2B5EF4-FFF2-40B4-BE49-F238E27FC236}">
                <a16:creationId xmlns:a16="http://schemas.microsoft.com/office/drawing/2014/main" id="{7769FADC-F070-4F82-A50C-8B67B7F704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0" b="5889"/>
          <a:stretch/>
        </p:blipFill>
        <p:spPr>
          <a:xfrm>
            <a:off x="3894429" y="7281799"/>
            <a:ext cx="2732111" cy="442912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A6ED73E-685C-4FF2-A6F2-F55BFF816F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43" t="14477" r="41972" b="51308"/>
          <a:stretch/>
        </p:blipFill>
        <p:spPr>
          <a:xfrm>
            <a:off x="1455757" y="9900136"/>
            <a:ext cx="1166381" cy="1296866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A5680555-481E-469F-8171-F00BF233A60B}"/>
              </a:ext>
            </a:extLst>
          </p:cNvPr>
          <p:cNvSpPr/>
          <p:nvPr/>
        </p:nvSpPr>
        <p:spPr>
          <a:xfrm>
            <a:off x="3692339" y="10194983"/>
            <a:ext cx="1864000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AC08EA4C-AEA5-41CE-BC97-02EBFA5EA2CA}"/>
              </a:ext>
            </a:extLst>
          </p:cNvPr>
          <p:cNvSpPr/>
          <p:nvPr/>
        </p:nvSpPr>
        <p:spPr>
          <a:xfrm>
            <a:off x="4817571" y="10623387"/>
            <a:ext cx="885825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F5D8B6E-9800-426C-80FE-F4F48F521BF6}"/>
              </a:ext>
            </a:extLst>
          </p:cNvPr>
          <p:cNvSpPr txBox="1"/>
          <p:nvPr/>
        </p:nvSpPr>
        <p:spPr>
          <a:xfrm>
            <a:off x="56146" y="8335202"/>
            <a:ext cx="3737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Al aprobar el pago se habilitara la opción de “Tomar este trabajo” y se aceptara para poder realizarlo con el detalle que el cliente requiere.</a:t>
            </a:r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44E8BF42-F365-428E-BAD6-CDEA0DC4C06E}"/>
              </a:ext>
            </a:extLst>
          </p:cNvPr>
          <p:cNvSpPr/>
          <p:nvPr/>
        </p:nvSpPr>
        <p:spPr>
          <a:xfrm rot="5400000">
            <a:off x="4675421" y="6266326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3272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3446AF56-8E7A-4CC2-B85D-FCBCE3F59AB3}"/>
              </a:ext>
            </a:extLst>
          </p:cNvPr>
          <p:cNvSpPr/>
          <p:nvPr/>
        </p:nvSpPr>
        <p:spPr>
          <a:xfrm>
            <a:off x="6643687" y="3327533"/>
            <a:ext cx="214313" cy="39542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ADMINISTRADORES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D46BF97-2072-494A-AA19-C256635074E7}"/>
              </a:ext>
            </a:extLst>
          </p:cNvPr>
          <p:cNvSpPr/>
          <p:nvPr/>
        </p:nvSpPr>
        <p:spPr>
          <a:xfrm>
            <a:off x="6641308" y="631958"/>
            <a:ext cx="214313" cy="26955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FINALIZACION DEL PEDIDO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A6ED73E-685C-4FF2-A6F2-F55BFF816F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43" t="14477" r="41972" b="51308"/>
          <a:stretch/>
        </p:blipFill>
        <p:spPr>
          <a:xfrm>
            <a:off x="783034" y="1942287"/>
            <a:ext cx="1166381" cy="1296866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F5D8B6E-9800-426C-80FE-F4F48F521BF6}"/>
              </a:ext>
            </a:extLst>
          </p:cNvPr>
          <p:cNvSpPr txBox="1"/>
          <p:nvPr/>
        </p:nvSpPr>
        <p:spPr>
          <a:xfrm>
            <a:off x="170329" y="429832"/>
            <a:ext cx="3737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Al finalizar el trabajo se habilitara la opción de “Finalizar este trabajo” y se aceptara para poder finalizar ese pedido, requerimiento o proceso.</a:t>
            </a:r>
          </a:p>
        </p:txBody>
      </p:sp>
      <p:pic>
        <p:nvPicPr>
          <p:cNvPr id="23" name="Imagen 22" descr="Interfaz de usuario gráfica, Texto, Aplicación, Sitio web&#10;&#10;Descripción generada automáticamente">
            <a:extLst>
              <a:ext uri="{FF2B5EF4-FFF2-40B4-BE49-F238E27FC236}">
                <a16:creationId xmlns:a16="http://schemas.microsoft.com/office/drawing/2014/main" id="{CAA9A80B-F907-47B9-B28A-953D038500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37" b="25916"/>
          <a:stretch/>
        </p:blipFill>
        <p:spPr>
          <a:xfrm>
            <a:off x="3907567" y="429832"/>
            <a:ext cx="2593786" cy="3132519"/>
          </a:xfrm>
          <a:prstGeom prst="rect">
            <a:avLst/>
          </a:prstGeom>
        </p:spPr>
      </p:pic>
      <p:sp>
        <p:nvSpPr>
          <p:cNvPr id="24" name="Elipse 23">
            <a:extLst>
              <a:ext uri="{FF2B5EF4-FFF2-40B4-BE49-F238E27FC236}">
                <a16:creationId xmlns:a16="http://schemas.microsoft.com/office/drawing/2014/main" id="{681F82BC-3FBC-4A33-80B6-AEAF258E3510}"/>
              </a:ext>
            </a:extLst>
          </p:cNvPr>
          <p:cNvSpPr/>
          <p:nvPr/>
        </p:nvSpPr>
        <p:spPr>
          <a:xfrm>
            <a:off x="3763371" y="1883310"/>
            <a:ext cx="1864000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09D51C2A-B0D4-4487-9C1B-0E640CD0589A}"/>
              </a:ext>
            </a:extLst>
          </p:cNvPr>
          <p:cNvSpPr/>
          <p:nvPr/>
        </p:nvSpPr>
        <p:spPr>
          <a:xfrm>
            <a:off x="4761547" y="2321460"/>
            <a:ext cx="885825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B585847-0354-4683-807D-AF67EF842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363" y="4438317"/>
            <a:ext cx="2535967" cy="331829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5C91BEB-896B-4ABD-8EFF-BFFD1DD81CCA}"/>
              </a:ext>
            </a:extLst>
          </p:cNvPr>
          <p:cNvSpPr/>
          <p:nvPr/>
        </p:nvSpPr>
        <p:spPr>
          <a:xfrm>
            <a:off x="1041813" y="4905304"/>
            <a:ext cx="512034" cy="19427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$568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494D5D28-66BA-4137-B418-EE3CE5A45969}"/>
              </a:ext>
            </a:extLst>
          </p:cNvPr>
          <p:cNvSpPr/>
          <p:nvPr/>
        </p:nvSpPr>
        <p:spPr>
          <a:xfrm>
            <a:off x="1422813" y="6473754"/>
            <a:ext cx="512034" cy="19427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$499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46A9C4D-3D02-42FE-8FA2-AC2FCCFAC844}"/>
              </a:ext>
            </a:extLst>
          </p:cNvPr>
          <p:cNvSpPr txBox="1"/>
          <p:nvPr/>
        </p:nvSpPr>
        <p:spPr>
          <a:xfrm rot="19129273">
            <a:off x="1783085" y="7217986"/>
            <a:ext cx="11352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/>
              <a:t>Jose Pérez Maldonado</a:t>
            </a:r>
          </a:p>
          <a:p>
            <a:r>
              <a:rPr lang="es-MX" sz="800" b="1" dirty="0"/>
              <a:t>Telefono:6563537883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32FBBE9D-47C6-44E5-A4FA-38F37B7A59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905" t="2679" r="73716" b="48505"/>
          <a:stretch/>
        </p:blipFill>
        <p:spPr>
          <a:xfrm>
            <a:off x="2660944" y="10281164"/>
            <a:ext cx="493605" cy="124554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DB440544-0AD5-4A73-BC75-216844447E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43347">
            <a:off x="3315131" y="9696943"/>
            <a:ext cx="655909" cy="1002276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3A377097-58FC-45D4-A124-2C65D821A3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6218">
            <a:off x="3312049" y="9727696"/>
            <a:ext cx="655908" cy="1002276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5F0810C3-0182-478A-B72F-5BE8A296E2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216783">
            <a:off x="3478645" y="9971816"/>
            <a:ext cx="655909" cy="1002276"/>
          </a:xfrm>
          <a:prstGeom prst="rect">
            <a:avLst/>
          </a:prstGeom>
        </p:spPr>
      </p:pic>
      <p:sp>
        <p:nvSpPr>
          <p:cNvPr id="36" name="Rectángulo 35">
            <a:extLst>
              <a:ext uri="{FF2B5EF4-FFF2-40B4-BE49-F238E27FC236}">
                <a16:creationId xmlns:a16="http://schemas.microsoft.com/office/drawing/2014/main" id="{F8C7AA31-09F0-422E-966F-5A5AFE4B49EB}"/>
              </a:ext>
            </a:extLst>
          </p:cNvPr>
          <p:cNvSpPr/>
          <p:nvPr/>
        </p:nvSpPr>
        <p:spPr>
          <a:xfrm>
            <a:off x="6641307" y="7281799"/>
            <a:ext cx="214313" cy="39542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CLIENTE</a:t>
            </a:r>
          </a:p>
        </p:txBody>
      </p:sp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98EA6D90-1F6C-49AD-BCFB-5871253E65B2}"/>
              </a:ext>
            </a:extLst>
          </p:cNvPr>
          <p:cNvSpPr/>
          <p:nvPr/>
        </p:nvSpPr>
        <p:spPr>
          <a:xfrm rot="5400000">
            <a:off x="1141396" y="3560860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8" name="Flecha: a la derecha 37">
            <a:extLst>
              <a:ext uri="{FF2B5EF4-FFF2-40B4-BE49-F238E27FC236}">
                <a16:creationId xmlns:a16="http://schemas.microsoft.com/office/drawing/2014/main" id="{F6C8AED3-412B-4203-ACAE-21112FFBE6C1}"/>
              </a:ext>
            </a:extLst>
          </p:cNvPr>
          <p:cNvSpPr/>
          <p:nvPr/>
        </p:nvSpPr>
        <p:spPr>
          <a:xfrm rot="5400000">
            <a:off x="1141396" y="8117384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95BCD0D4-3C34-452F-8F67-3CD77A90FD87}"/>
              </a:ext>
            </a:extLst>
          </p:cNvPr>
          <p:cNvSpPr txBox="1"/>
          <p:nvPr/>
        </p:nvSpPr>
        <p:spPr>
          <a:xfrm>
            <a:off x="609600" y="9258300"/>
            <a:ext cx="581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El cliente: recibe su pedido con el detalle requerido y se finaliza el pedio</a:t>
            </a:r>
          </a:p>
        </p:txBody>
      </p:sp>
      <p:pic>
        <p:nvPicPr>
          <p:cNvPr id="40" name="Imagen 39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30226F84-5296-4446-AD1B-340A97FE61A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1" b="31889"/>
          <a:stretch/>
        </p:blipFill>
        <p:spPr>
          <a:xfrm>
            <a:off x="3795983" y="4376922"/>
            <a:ext cx="2593786" cy="373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99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C4105C64-254A-43B3-8B53-2785B2A5EE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" t="9926" r="-1" b="44919"/>
          <a:stretch/>
        </p:blipFill>
        <p:spPr>
          <a:xfrm>
            <a:off x="408349" y="1211580"/>
            <a:ext cx="2543886" cy="256794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D34CE90-69FE-427D-A573-52C84B8F47B4}"/>
              </a:ext>
            </a:extLst>
          </p:cNvPr>
          <p:cNvSpPr/>
          <p:nvPr/>
        </p:nvSpPr>
        <p:spPr>
          <a:xfrm>
            <a:off x="6643687" y="3327533"/>
            <a:ext cx="214313" cy="39542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ADMINISTRADORES</a:t>
            </a:r>
          </a:p>
        </p:txBody>
      </p:sp>
      <p:pic>
        <p:nvPicPr>
          <p:cNvPr id="6" name="Imagen 5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D6D291B7-CFCE-489A-873D-FF4707FBB8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647" r="1016" b="13140"/>
          <a:stretch/>
        </p:blipFill>
        <p:spPr>
          <a:xfrm>
            <a:off x="3321659" y="1310640"/>
            <a:ext cx="2820061" cy="450854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7FC5EE7-618D-485E-9474-00E576C79A95}"/>
              </a:ext>
            </a:extLst>
          </p:cNvPr>
          <p:cNvSpPr txBox="1"/>
          <p:nvPr/>
        </p:nvSpPr>
        <p:spPr>
          <a:xfrm>
            <a:off x="94129" y="110311"/>
            <a:ext cx="6549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Reportes</a:t>
            </a:r>
          </a:p>
          <a:p>
            <a:r>
              <a:rPr lang="es-MX" dirty="0"/>
              <a:t>Para los reportes se pueden ver en el mismo sistema  seleccionado el periodo deseado y el estatus de los pedidos.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515FBB8-B918-48D7-A378-E811553F8012}"/>
              </a:ext>
            </a:extLst>
          </p:cNvPr>
          <p:cNvSpPr txBox="1"/>
          <p:nvPr/>
        </p:nvSpPr>
        <p:spPr>
          <a:xfrm>
            <a:off x="154221" y="5819182"/>
            <a:ext cx="654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Reportes en Excel </a:t>
            </a:r>
          </a:p>
          <a:p>
            <a:r>
              <a:rPr lang="es-MX" dirty="0"/>
              <a:t>Se pueden descargar los pedidos  en formato xls (Excel) </a:t>
            </a:r>
          </a:p>
        </p:txBody>
      </p:sp>
      <p:pic>
        <p:nvPicPr>
          <p:cNvPr id="9" name="Imagen 8" descr="Interfaz de usuario gráfica, Aplicación, Tabla, Excel&#10;&#10;Descripción generada automáticamente">
            <a:extLst>
              <a:ext uri="{FF2B5EF4-FFF2-40B4-BE49-F238E27FC236}">
                <a16:creationId xmlns:a16="http://schemas.microsoft.com/office/drawing/2014/main" id="{762B6864-E899-4767-8230-4FF7B9880A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2" b="69077"/>
          <a:stretch/>
        </p:blipFill>
        <p:spPr>
          <a:xfrm>
            <a:off x="1239690" y="7221589"/>
            <a:ext cx="4318529" cy="256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4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2BF468-552E-4B32-892A-E466586F6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918" y="1790136"/>
            <a:ext cx="6180082" cy="7735712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Se puede ajustar a diversos negocios como:</a:t>
            </a:r>
          </a:p>
          <a:p>
            <a:r>
              <a:rPr lang="es-MX" dirty="0"/>
              <a:t>Tiendas en line.</a:t>
            </a:r>
          </a:p>
          <a:p>
            <a:r>
              <a:rPr lang="es-MX" dirty="0"/>
              <a:t>Creadores de servicios en línea.</a:t>
            </a:r>
          </a:p>
          <a:p>
            <a:r>
              <a:rPr lang="es-MX" dirty="0"/>
              <a:t>Administración de trabajo a destajo</a:t>
            </a:r>
          </a:p>
          <a:p>
            <a:r>
              <a:rPr lang="es-MX" dirty="0"/>
              <a:t>Live – DEMO  Disponible.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>
                <a:hlinkClick r:id="rId2"/>
              </a:rPr>
              <a:t>https://sysadm.digitalstonemx.com</a:t>
            </a: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Puedes hacer: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	-Solicitudes</a:t>
            </a:r>
          </a:p>
          <a:p>
            <a:pPr marL="0" indent="0">
              <a:buNone/>
            </a:pPr>
            <a:r>
              <a:rPr lang="es-MX" dirty="0"/>
              <a:t>	-Entrar a modo administrador</a:t>
            </a:r>
          </a:p>
          <a:p>
            <a:pPr marL="0" indent="0">
              <a:buNone/>
            </a:pPr>
            <a:r>
              <a:rPr lang="es-MX" dirty="0"/>
              <a:t>	-validar pagos</a:t>
            </a:r>
          </a:p>
          <a:p>
            <a:pPr marL="0" indent="0">
              <a:buNone/>
            </a:pPr>
            <a:r>
              <a:rPr lang="es-MX" dirty="0"/>
              <a:t>	-Tomar el trabajo</a:t>
            </a:r>
          </a:p>
          <a:p>
            <a:pPr marL="0" indent="0">
              <a:buNone/>
            </a:pPr>
            <a:r>
              <a:rPr lang="es-MX" dirty="0"/>
              <a:t>	-Finalizar el trabajo</a:t>
            </a:r>
          </a:p>
          <a:p>
            <a:pPr marL="0" indent="0">
              <a:buNone/>
            </a:pPr>
            <a:r>
              <a:rPr lang="es-MX" dirty="0"/>
              <a:t>	-Generar Reportes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Usuario Administrativo: </a:t>
            </a:r>
            <a:r>
              <a:rPr lang="es-MX" b="1" dirty="0"/>
              <a:t>administrador@demo.com</a:t>
            </a:r>
          </a:p>
          <a:p>
            <a:pPr marL="0" indent="0">
              <a:buNone/>
            </a:pPr>
            <a:r>
              <a:rPr lang="es-MX" dirty="0"/>
              <a:t>Contraseña: </a:t>
            </a:r>
            <a:r>
              <a:rPr lang="es-MX" b="1" dirty="0" err="1"/>
              <a:t>demostracion</a:t>
            </a:r>
            <a:endParaRPr lang="es-MX" b="1" dirty="0"/>
          </a:p>
          <a:p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968E16B-5717-4C6E-B35C-342C271D2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18" y="209670"/>
            <a:ext cx="5920481" cy="130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377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6753</TotalTime>
  <Words>472</Words>
  <Application>Microsoft Office PowerPoint</Application>
  <PresentationFormat>Panorámica</PresentationFormat>
  <Paragraphs>54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armando ramirez vazquez</dc:creator>
  <cp:lastModifiedBy>armando ramirez vazquez</cp:lastModifiedBy>
  <cp:revision>21</cp:revision>
  <dcterms:created xsi:type="dcterms:W3CDTF">2021-05-19T21:42:55Z</dcterms:created>
  <dcterms:modified xsi:type="dcterms:W3CDTF">2021-06-06T16:14:03Z</dcterms:modified>
</cp:coreProperties>
</file>